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5" r:id="rId2"/>
    <p:sldId id="305" r:id="rId3"/>
    <p:sldId id="300" r:id="rId4"/>
    <p:sldId id="301" r:id="rId5"/>
    <p:sldId id="302" r:id="rId6"/>
    <p:sldId id="303" r:id="rId7"/>
    <p:sldId id="306" r:id="rId8"/>
    <p:sldId id="307" r:id="rId9"/>
    <p:sldId id="308" r:id="rId10"/>
    <p:sldId id="309" r:id="rId11"/>
    <p:sldId id="310" r:id="rId12"/>
    <p:sldId id="311" r:id="rId13"/>
  </p:sldIdLst>
  <p:sldSz cx="9144000" cy="6858000" type="screen4x3"/>
  <p:notesSz cx="6794500" cy="99187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4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0000FF"/>
    <a:srgbClr val="FFFF00"/>
    <a:srgbClr val="FF99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50" autoAdjust="0"/>
    <p:restoredTop sz="98120" autoAdjust="0"/>
  </p:normalViewPr>
  <p:slideViewPr>
    <p:cSldViewPr>
      <p:cViewPr varScale="1">
        <p:scale>
          <a:sx n="110" d="100"/>
          <a:sy n="110" d="100"/>
        </p:scale>
        <p:origin x="1896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7" d="100"/>
          <a:sy n="77" d="100"/>
        </p:scale>
        <p:origin x="-3258" y="-84"/>
      </p:cViewPr>
      <p:guideLst>
        <p:guide orient="horz" pos="3124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582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300" y="0"/>
            <a:ext cx="2943582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713A278E-B9E7-442C-B0E7-CB931D4DDE91}" type="datetimeFigureOut">
              <a:rPr lang="ko-KR" altLang="en-US"/>
              <a:pPr>
                <a:defRPr/>
              </a:pPr>
              <a:t>2021-08-12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30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DCBF913E-B4C3-4830-BE08-40334BFBB89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356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582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300" y="0"/>
            <a:ext cx="2943582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E0D9DCF9-B929-45CF-B776-11EA147BFFEF}" type="datetimeFigureOut">
              <a:rPr lang="ko-KR" altLang="en-US"/>
              <a:pPr>
                <a:defRPr/>
              </a:pPr>
              <a:t>2021-08-12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59350" cy="3719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288" y="4711105"/>
            <a:ext cx="5435924" cy="4463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30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767237EF-CB28-4A1F-A774-C605C5FEFCB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40343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622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775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12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573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121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557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423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7826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3459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491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310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10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284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038" t="67679" r="51712"/>
          <a:stretch/>
        </p:blipFill>
        <p:spPr>
          <a:xfrm>
            <a:off x="0" y="16462"/>
            <a:ext cx="9144000" cy="6841538"/>
          </a:xfrm>
          <a:prstGeom prst="rect">
            <a:avLst/>
          </a:prstGeom>
        </p:spPr>
      </p:pic>
      <p:sp>
        <p:nvSpPr>
          <p:cNvPr id="6" name="Rectangle 56"/>
          <p:cNvSpPr>
            <a:spLocks noChangeArrowheads="1"/>
          </p:cNvSpPr>
          <p:nvPr userDrawn="1"/>
        </p:nvSpPr>
        <p:spPr bwMode="auto">
          <a:xfrm>
            <a:off x="142875" y="142875"/>
            <a:ext cx="8858250" cy="6572250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2844" y="2928934"/>
            <a:ext cx="8858312" cy="1000132"/>
          </a:xfrm>
        </p:spPr>
        <p:txBody>
          <a:bodyPr>
            <a:normAutofit/>
          </a:bodyPr>
          <a:lstStyle>
            <a:lvl1pPr latinLnBrk="0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2844" y="3929066"/>
            <a:ext cx="8858312" cy="2286016"/>
          </a:xfrm>
        </p:spPr>
        <p:txBody>
          <a:bodyPr anchor="ctr">
            <a:normAutofit/>
          </a:bodyPr>
          <a:lstStyle>
            <a:lvl1pPr marL="0" indent="0" algn="ctr" latinLnBrk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  <a14:imgEffect>
                      <a14:brightnessContrast bright="5000" contras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473" y="3140968"/>
            <a:ext cx="3145536" cy="314553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" name="Rectangle 74" descr="20%"/>
          <p:cNvSpPr>
            <a:spLocks noChangeArrowheads="1"/>
          </p:cNvSpPr>
          <p:nvPr userDrawn="1"/>
        </p:nvSpPr>
        <p:spPr bwMode="auto">
          <a:xfrm>
            <a:off x="0" y="71438"/>
            <a:ext cx="9136063" cy="514350"/>
          </a:xfrm>
          <a:prstGeom prst="rect">
            <a:avLst/>
          </a:prstGeom>
          <a:pattFill prst="pct20">
            <a:fgClr>
              <a:srgbClr val="C0C0C0"/>
            </a:fgClr>
            <a:bgClr>
              <a:srgbClr val="FFFFFF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+mn-lt"/>
              <a:ea typeface="+mn-ea"/>
            </a:endParaRPr>
          </a:p>
        </p:txBody>
      </p:sp>
      <p:sp>
        <p:nvSpPr>
          <p:cNvPr id="6" name="Text Box 69"/>
          <p:cNvSpPr txBox="1">
            <a:spLocks noChangeArrowheads="1"/>
          </p:cNvSpPr>
          <p:nvPr userDrawn="1"/>
        </p:nvSpPr>
        <p:spPr bwMode="auto">
          <a:xfrm>
            <a:off x="6429375" y="204788"/>
            <a:ext cx="2474913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7" name="Picture 86" descr="Untitled-7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91588" y="71438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84" descr="logo_1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929563" y="6429375"/>
            <a:ext cx="1066800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Line 68"/>
          <p:cNvSpPr>
            <a:spLocks noChangeShapeType="1"/>
          </p:cNvSpPr>
          <p:nvPr userDrawn="1"/>
        </p:nvSpPr>
        <p:spPr bwMode="auto">
          <a:xfrm>
            <a:off x="0" y="571500"/>
            <a:ext cx="914241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pic>
        <p:nvPicPr>
          <p:cNvPr id="10" name="Picture 162" descr="Untitled-2"/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642938"/>
            <a:ext cx="2944813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2"/>
          <p:cNvSpPr txBox="1"/>
          <p:nvPr userDrawn="1"/>
        </p:nvSpPr>
        <p:spPr>
          <a:xfrm>
            <a:off x="214282" y="785775"/>
            <a:ext cx="2500330" cy="121444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Line 173"/>
          <p:cNvSpPr>
            <a:spLocks noChangeShapeType="1"/>
          </p:cNvSpPr>
          <p:nvPr userDrawn="1"/>
        </p:nvSpPr>
        <p:spPr bwMode="auto">
          <a:xfrm>
            <a:off x="3238500" y="2500313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3" name="Line 174"/>
          <p:cNvSpPr>
            <a:spLocks noChangeShapeType="1"/>
          </p:cNvSpPr>
          <p:nvPr userDrawn="1"/>
        </p:nvSpPr>
        <p:spPr bwMode="auto">
          <a:xfrm>
            <a:off x="3238500" y="1928813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4" name="Line 175"/>
          <p:cNvSpPr>
            <a:spLocks noChangeShapeType="1"/>
          </p:cNvSpPr>
          <p:nvPr userDrawn="1"/>
        </p:nvSpPr>
        <p:spPr bwMode="auto">
          <a:xfrm>
            <a:off x="3238500" y="1357313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5" name="Line 173"/>
          <p:cNvSpPr>
            <a:spLocks noChangeShapeType="1"/>
          </p:cNvSpPr>
          <p:nvPr userDrawn="1"/>
        </p:nvSpPr>
        <p:spPr bwMode="auto">
          <a:xfrm>
            <a:off x="3244850" y="3000375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6" name="Line 173"/>
          <p:cNvSpPr>
            <a:spLocks noChangeShapeType="1"/>
          </p:cNvSpPr>
          <p:nvPr userDrawn="1"/>
        </p:nvSpPr>
        <p:spPr bwMode="auto">
          <a:xfrm>
            <a:off x="3214688" y="3571875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7" name="Line 173"/>
          <p:cNvSpPr>
            <a:spLocks noChangeShapeType="1"/>
          </p:cNvSpPr>
          <p:nvPr userDrawn="1"/>
        </p:nvSpPr>
        <p:spPr bwMode="auto">
          <a:xfrm>
            <a:off x="3214688" y="4143375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8" name="Line 173"/>
          <p:cNvSpPr>
            <a:spLocks noChangeShapeType="1"/>
          </p:cNvSpPr>
          <p:nvPr userDrawn="1"/>
        </p:nvSpPr>
        <p:spPr bwMode="auto">
          <a:xfrm>
            <a:off x="3214688" y="4643438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9" name="Line 173"/>
          <p:cNvSpPr>
            <a:spLocks noChangeShapeType="1"/>
          </p:cNvSpPr>
          <p:nvPr userDrawn="1"/>
        </p:nvSpPr>
        <p:spPr bwMode="auto">
          <a:xfrm>
            <a:off x="3214688" y="5214938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20" name="Line 173"/>
          <p:cNvSpPr>
            <a:spLocks noChangeShapeType="1"/>
          </p:cNvSpPr>
          <p:nvPr userDrawn="1"/>
        </p:nvSpPr>
        <p:spPr bwMode="auto">
          <a:xfrm>
            <a:off x="3214688" y="5786438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6357982" cy="500066"/>
          </a:xfrm>
        </p:spPr>
        <p:txBody>
          <a:bodyPr>
            <a:normAutofit/>
          </a:bodyPr>
          <a:lstStyle>
            <a:lvl1pPr algn="l" latinLnBrk="0">
              <a:defRPr sz="2000" b="1">
                <a:solidFill>
                  <a:srgbClr val="0000FF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3"/>
          </p:nvPr>
        </p:nvSpPr>
        <p:spPr>
          <a:xfrm>
            <a:off x="3214678" y="928670"/>
            <a:ext cx="5429288" cy="2723823"/>
          </a:xfr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4"/>
          </p:nvPr>
        </p:nvSpPr>
        <p:spPr>
          <a:xfrm>
            <a:off x="214282" y="785795"/>
            <a:ext cx="2500330" cy="1214446"/>
          </a:xfrm>
        </p:spPr>
        <p:txBody>
          <a:bodyPr anchor="ctr">
            <a:noAutofit/>
          </a:bodyPr>
          <a:lstStyle>
            <a:lvl1pPr marL="0" algn="ctr" defTabSz="914400" rtl="0" eaLnBrk="1" latinLnBrk="0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22" name="슬라이드 번호 개체 틀 5"/>
          <p:cNvSpPr>
            <a:spLocks noGrp="1"/>
          </p:cNvSpPr>
          <p:nvPr>
            <p:ph type="sldNum" sz="quarter" idx="15"/>
          </p:nvPr>
        </p:nvSpPr>
        <p:spPr>
          <a:xfrm>
            <a:off x="142875" y="6357938"/>
            <a:ext cx="8858250" cy="365125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4A91FC48-8A96-4FB9-BA72-0388FB2898FB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+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  <a14:imgEffect>
                      <a14:brightnessContrast bright="5000" contras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473" y="3140968"/>
            <a:ext cx="3145536" cy="314553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4" name="Rectangle 74" descr="20%"/>
          <p:cNvSpPr>
            <a:spLocks noChangeArrowheads="1"/>
          </p:cNvSpPr>
          <p:nvPr userDrawn="1"/>
        </p:nvSpPr>
        <p:spPr bwMode="auto">
          <a:xfrm>
            <a:off x="0" y="71438"/>
            <a:ext cx="9136063" cy="514350"/>
          </a:xfrm>
          <a:prstGeom prst="rect">
            <a:avLst/>
          </a:prstGeom>
          <a:pattFill prst="pct20">
            <a:fgClr>
              <a:srgbClr val="C0C0C0"/>
            </a:fgClr>
            <a:bgClr>
              <a:srgbClr val="FFFFFF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+mn-lt"/>
              <a:ea typeface="+mn-ea"/>
            </a:endParaRPr>
          </a:p>
        </p:txBody>
      </p:sp>
      <p:sp>
        <p:nvSpPr>
          <p:cNvPr id="5" name="Text Box 69"/>
          <p:cNvSpPr txBox="1">
            <a:spLocks noChangeArrowheads="1"/>
          </p:cNvSpPr>
          <p:nvPr userDrawn="1"/>
        </p:nvSpPr>
        <p:spPr bwMode="auto">
          <a:xfrm>
            <a:off x="6429375" y="204788"/>
            <a:ext cx="2474913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6" name="Picture 86" descr="Untitled-7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91588" y="71438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Line 68"/>
          <p:cNvSpPr>
            <a:spLocks noChangeShapeType="1"/>
          </p:cNvSpPr>
          <p:nvPr userDrawn="1"/>
        </p:nvSpPr>
        <p:spPr bwMode="auto">
          <a:xfrm>
            <a:off x="0" y="571500"/>
            <a:ext cx="914241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2844" y="642918"/>
            <a:ext cx="8858312" cy="5643602"/>
          </a:xfrm>
        </p:spPr>
        <p:txBody>
          <a:bodyPr/>
          <a:lstStyle>
            <a:lvl1pPr latinLnBrk="0">
              <a:lnSpc>
                <a:spcPct val="150000"/>
              </a:lnSpc>
              <a:defRPr sz="1800" b="1">
                <a:solidFill>
                  <a:schemeClr val="accent1"/>
                </a:solidFill>
              </a:defRPr>
            </a:lvl1pPr>
            <a:lvl2pPr latinLnBrk="0">
              <a:lnSpc>
                <a:spcPct val="150000"/>
              </a:lnSpc>
              <a:defRPr sz="1800"/>
            </a:lvl2pPr>
            <a:lvl3pPr latinLnBrk="0">
              <a:lnSpc>
                <a:spcPct val="150000"/>
              </a:lnSpc>
              <a:defRPr sz="1600"/>
            </a:lvl3pPr>
            <a:lvl4pPr latinLnBrk="0">
              <a:lnSpc>
                <a:spcPct val="150000"/>
              </a:lnSpc>
              <a:defRPr sz="1400"/>
            </a:lvl4pPr>
            <a:lvl5pPr latinLnBrk="0">
              <a:lnSpc>
                <a:spcPct val="150000"/>
              </a:lnSpc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6357982" cy="500066"/>
          </a:xfrm>
        </p:spPr>
        <p:txBody>
          <a:bodyPr>
            <a:normAutofit/>
          </a:bodyPr>
          <a:lstStyle>
            <a:lvl1pPr algn="l" latinLnBrk="0">
              <a:defRPr sz="2000" b="1">
                <a:solidFill>
                  <a:srgbClr val="0000FF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142875" y="6357938"/>
            <a:ext cx="8858250" cy="365125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0BDF5A50-FEA7-4531-911E-E701FBDB2E78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+거버닝메시지+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  <a14:imgEffect>
                      <a14:brightnessContrast bright="5000" contras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473" y="3140968"/>
            <a:ext cx="3145536" cy="314553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" name="Rectangle 74" descr="20%"/>
          <p:cNvSpPr>
            <a:spLocks noChangeArrowheads="1"/>
          </p:cNvSpPr>
          <p:nvPr userDrawn="1"/>
        </p:nvSpPr>
        <p:spPr bwMode="auto">
          <a:xfrm>
            <a:off x="0" y="71438"/>
            <a:ext cx="9136063" cy="514350"/>
          </a:xfrm>
          <a:prstGeom prst="rect">
            <a:avLst/>
          </a:prstGeom>
          <a:pattFill prst="pct20">
            <a:fgClr>
              <a:srgbClr val="C0C0C0"/>
            </a:fgClr>
            <a:bgClr>
              <a:srgbClr val="FFFFFF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+mn-lt"/>
              <a:ea typeface="+mn-ea"/>
            </a:endParaRPr>
          </a:p>
        </p:txBody>
      </p:sp>
      <p:sp>
        <p:nvSpPr>
          <p:cNvPr id="6" name="Text Box 69"/>
          <p:cNvSpPr txBox="1">
            <a:spLocks noChangeArrowheads="1"/>
          </p:cNvSpPr>
          <p:nvPr userDrawn="1"/>
        </p:nvSpPr>
        <p:spPr bwMode="auto">
          <a:xfrm>
            <a:off x="6429375" y="204788"/>
            <a:ext cx="2474913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7" name="Picture 86" descr="Untitled-7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91588" y="71438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84" descr="logo_1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929563" y="6429375"/>
            <a:ext cx="1066800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2844" y="1500174"/>
            <a:ext cx="8858312" cy="4786346"/>
          </a:xfrm>
        </p:spPr>
        <p:txBody>
          <a:bodyPr/>
          <a:lstStyle>
            <a:lvl1pPr latinLnBrk="0">
              <a:lnSpc>
                <a:spcPct val="150000"/>
              </a:lnSpc>
              <a:defRPr sz="1800" b="1">
                <a:solidFill>
                  <a:schemeClr val="accent1"/>
                </a:solidFill>
              </a:defRPr>
            </a:lvl1pPr>
            <a:lvl2pPr latinLnBrk="0">
              <a:lnSpc>
                <a:spcPct val="150000"/>
              </a:lnSpc>
              <a:defRPr sz="1800"/>
            </a:lvl2pPr>
            <a:lvl3pPr latinLnBrk="0">
              <a:lnSpc>
                <a:spcPct val="150000"/>
              </a:lnSpc>
              <a:defRPr sz="1600"/>
            </a:lvl3pPr>
            <a:lvl4pPr latinLnBrk="0">
              <a:lnSpc>
                <a:spcPct val="150000"/>
              </a:lnSpc>
              <a:defRPr sz="1400"/>
            </a:lvl4pPr>
            <a:lvl5pPr latinLnBrk="0">
              <a:lnSpc>
                <a:spcPct val="150000"/>
              </a:lnSpc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6357982" cy="500066"/>
          </a:xfrm>
        </p:spPr>
        <p:txBody>
          <a:bodyPr>
            <a:normAutofit/>
          </a:bodyPr>
          <a:lstStyle>
            <a:lvl1pPr algn="l" latinLnBrk="0">
              <a:defRPr sz="2000" b="1">
                <a:solidFill>
                  <a:srgbClr val="0000FF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3"/>
          </p:nvPr>
        </p:nvSpPr>
        <p:spPr>
          <a:xfrm>
            <a:off x="142906" y="642918"/>
            <a:ext cx="8858250" cy="785818"/>
          </a:xfrm>
          <a:noFill/>
        </p:spPr>
        <p:txBody>
          <a:bodyPr rtlCol="0" anchor="ctr">
            <a:noAutofit/>
          </a:bodyPr>
          <a:lstStyle>
            <a:lvl1pPr marL="0" algn="l" defTabSz="914400" rtl="0" eaLnBrk="1" latinLnBrk="0" hangingPunct="1">
              <a:buNone/>
              <a:defRPr lang="ko-KR" altLang="en-US" sz="1800" b="1" kern="1200" dirty="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1pPr>
            <a:lvl2pPr marL="0" algn="l" defTabSz="914400" rtl="0" eaLnBrk="1" latinLnBrk="1" hangingPunct="1">
              <a:buNone/>
              <a:defRPr lang="ko-KR" altLang="en-US" sz="1800" b="1" kern="120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2pPr>
            <a:lvl3pPr marL="0" algn="l" defTabSz="914400" rtl="0" eaLnBrk="1" latinLnBrk="1" hangingPunct="1">
              <a:buNone/>
              <a:defRPr lang="ko-KR" altLang="en-US" sz="1800" b="1" kern="120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1" hangingPunct="1">
              <a:buNone/>
              <a:defRPr lang="ko-KR" altLang="en-US" sz="1800" b="1" kern="120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1" hangingPunct="1">
              <a:buNone/>
              <a:defRPr lang="ko-KR" altLang="en-US" sz="1800" b="1" kern="1200" dirty="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4"/>
          </p:nvPr>
        </p:nvSpPr>
        <p:spPr>
          <a:xfrm>
            <a:off x="142875" y="6357938"/>
            <a:ext cx="8858250" cy="365125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C5DA1DBC-530B-4A1B-90B7-596FC5C9C29E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흐름기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8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9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흐름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3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흐름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7" name="Rectangle 45"/>
          <p:cNvSpPr>
            <a:spLocks noChangeArrowheads="1"/>
          </p:cNvSpPr>
          <p:nvPr userDrawn="1"/>
        </p:nvSpPr>
        <p:spPr bwMode="auto">
          <a:xfrm>
            <a:off x="7215188" y="2008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>
                <a:latin typeface="+mn-lt"/>
                <a:ea typeface="+mn-ea"/>
              </a:rPr>
              <a:t>유의사항</a:t>
            </a:r>
            <a:endParaRPr kumimoji="0" lang="ko-KR" altLang="en-US" sz="1000" b="1" dirty="0"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흐름 설명</a:t>
            </a:r>
          </a:p>
        </p:txBody>
      </p:sp>
      <p:sp>
        <p:nvSpPr>
          <p:cNvPr id="20" name="Rectangle 46"/>
          <p:cNvSpPr>
            <a:spLocks noChangeArrowheads="1"/>
          </p:cNvSpPr>
          <p:nvPr userDrawn="1"/>
        </p:nvSpPr>
        <p:spPr bwMode="auto">
          <a:xfrm>
            <a:off x="7218363" y="3813175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  <a:endParaRPr kumimoji="0" lang="en-US" altLang="ko-KR" sz="1000" b="1" dirty="0">
              <a:latin typeface="+mn-lt"/>
              <a:ea typeface="+mn-ea"/>
            </a:endParaRPr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3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7215206" y="2339381"/>
            <a:ext cx="1872000" cy="1395309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4" name="텍스트 개체 틀 12"/>
          <p:cNvSpPr>
            <a:spLocks noGrp="1"/>
          </p:cNvSpPr>
          <p:nvPr>
            <p:ph type="body" sz="quarter" idx="13"/>
          </p:nvPr>
        </p:nvSpPr>
        <p:spPr>
          <a:xfrm>
            <a:off x="7215332" y="687738"/>
            <a:ext cx="1872000" cy="1242955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6" name="표 개체 틀 19"/>
          <p:cNvSpPr>
            <a:spLocks noGrp="1"/>
          </p:cNvSpPr>
          <p:nvPr>
            <p:ph type="tbl" sz="quarter" idx="14"/>
          </p:nvPr>
        </p:nvSpPr>
        <p:spPr>
          <a:xfrm>
            <a:off x="7215206" y="4143380"/>
            <a:ext cx="1872000" cy="2571768"/>
          </a:xfrm>
          <a:prstGeom prst="rect">
            <a:avLst/>
          </a:prstGeom>
          <a:ln w="9525">
            <a:solidFill>
              <a:srgbClr val="B2B2B2"/>
            </a:solidFill>
          </a:ln>
        </p:spPr>
        <p:txBody>
          <a:bodyPr rtlCol="0">
            <a:normAutofit/>
          </a:bodyPr>
          <a:lstStyle>
            <a:lvl1pPr latinLnBrk="0">
              <a:defRPr lang="ko-KR" altLang="en-US" sz="1000" kern="1200" dirty="0" smtClean="0">
                <a:ln>
                  <a:solidFill>
                    <a:srgbClr val="969696"/>
                  </a:solidFill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noProof="0"/>
              <a:t>표를 추가하려면 아이콘을 클릭하십시오</a:t>
            </a:r>
            <a:endParaRPr lang="ko-KR" altLang="en-US" noProof="0" dirty="0"/>
          </a:p>
        </p:txBody>
      </p:sp>
      <p:sp>
        <p:nvSpPr>
          <p:cNvPr id="23" name="슬라이드 번호 개체 틀 5"/>
          <p:cNvSpPr>
            <a:spLocks noGrp="1"/>
          </p:cNvSpPr>
          <p:nvPr>
            <p:ph type="sldNum" sz="quarter" idx="15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AFD3DC40-532E-4519-8D87-A2DAC8F7E3B1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기획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8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9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제목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3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5" name="Text Box 10"/>
          <p:cNvSpPr txBox="1">
            <a:spLocks noChangeArrowheads="1"/>
          </p:cNvSpPr>
          <p:nvPr userDrawn="1"/>
        </p:nvSpPr>
        <p:spPr bwMode="auto">
          <a:xfrm>
            <a:off x="642938" y="0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WBS </a:t>
            </a:r>
            <a:r>
              <a:rPr kumimoji="0" lang="ko-KR" altLang="en-US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동시통역과제</a:t>
            </a:r>
          </a:p>
        </p:txBody>
      </p:sp>
      <p:sp>
        <p:nvSpPr>
          <p:cNvPr id="16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857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2013-01-12</a:t>
            </a: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7" name="Rectangle 45"/>
          <p:cNvSpPr>
            <a:spLocks noChangeArrowheads="1"/>
          </p:cNvSpPr>
          <p:nvPr userDrawn="1"/>
        </p:nvSpPr>
        <p:spPr bwMode="auto">
          <a:xfrm>
            <a:off x="7215188" y="2008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>
                <a:latin typeface="+mn-lt"/>
                <a:ea typeface="+mn-ea"/>
              </a:rPr>
              <a:t>유의사항</a:t>
            </a:r>
            <a:endParaRPr kumimoji="0" lang="ko-KR" altLang="en-US" sz="1000" b="1" dirty="0"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</a:p>
        </p:txBody>
      </p:sp>
      <p:sp>
        <p:nvSpPr>
          <p:cNvPr id="20" name="Rectangle 46"/>
          <p:cNvSpPr>
            <a:spLocks noChangeArrowheads="1"/>
          </p:cNvSpPr>
          <p:nvPr userDrawn="1"/>
        </p:nvSpPr>
        <p:spPr bwMode="auto">
          <a:xfrm>
            <a:off x="7218363" y="3813175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기능 설명</a:t>
            </a:r>
            <a:endParaRPr kumimoji="0" lang="en-US" altLang="ko-KR" sz="1000" b="1" dirty="0">
              <a:latin typeface="+mn-lt"/>
              <a:ea typeface="+mn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28926" y="0"/>
            <a:ext cx="1785950" cy="285728"/>
          </a:xfrm>
        </p:spPr>
        <p:txBody>
          <a:bodyPr>
            <a:normAutofit/>
          </a:bodyPr>
          <a:lstStyle>
            <a:lvl1pPr algn="l" latinLnBrk="0">
              <a:defRPr sz="1000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>
            <a:normAutofit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3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7215206" y="2339381"/>
            <a:ext cx="1872000" cy="1395309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4" name="텍스트 개체 틀 12"/>
          <p:cNvSpPr>
            <a:spLocks noGrp="1"/>
          </p:cNvSpPr>
          <p:nvPr>
            <p:ph type="body" sz="quarter" idx="13"/>
          </p:nvPr>
        </p:nvSpPr>
        <p:spPr>
          <a:xfrm>
            <a:off x="7215332" y="687738"/>
            <a:ext cx="1872000" cy="1242955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6" name="표 개체 틀 19"/>
          <p:cNvSpPr>
            <a:spLocks noGrp="1"/>
          </p:cNvSpPr>
          <p:nvPr>
            <p:ph type="tbl" sz="quarter" idx="14"/>
          </p:nvPr>
        </p:nvSpPr>
        <p:spPr>
          <a:xfrm>
            <a:off x="7215206" y="4143380"/>
            <a:ext cx="1872000" cy="2571768"/>
          </a:xfrm>
          <a:prstGeom prst="rect">
            <a:avLst/>
          </a:prstGeom>
          <a:ln w="9525">
            <a:solidFill>
              <a:srgbClr val="B2B2B2"/>
            </a:solidFill>
          </a:ln>
        </p:spPr>
        <p:txBody>
          <a:bodyPr rtlCol="0">
            <a:normAutofit/>
          </a:bodyPr>
          <a:lstStyle>
            <a:lvl1pPr latinLnBrk="0">
              <a:defRPr lang="ko-KR" altLang="en-US" sz="1000" kern="1200" dirty="0" smtClean="0">
                <a:ln>
                  <a:solidFill>
                    <a:srgbClr val="969696"/>
                  </a:solidFill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noProof="0"/>
              <a:t>표를 추가하려면 아이콘을 클릭하십시오</a:t>
            </a:r>
            <a:endParaRPr lang="ko-KR" altLang="en-US" noProof="0" dirty="0"/>
          </a:p>
        </p:txBody>
      </p:sp>
      <p:sp>
        <p:nvSpPr>
          <p:cNvPr id="21" name="슬라이드 번호 개체 틀 5"/>
          <p:cNvSpPr>
            <a:spLocks noGrp="1"/>
          </p:cNvSpPr>
          <p:nvPr>
            <p:ph type="sldNum" sz="quarter" idx="15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18ACF31E-6D26-48BF-ABB1-B7583F89092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기획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9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제목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3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5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6" name="Text Box 10"/>
          <p:cNvSpPr txBox="1">
            <a:spLocks noChangeArrowheads="1"/>
          </p:cNvSpPr>
          <p:nvPr userDrawn="1"/>
        </p:nvSpPr>
        <p:spPr bwMode="auto">
          <a:xfrm>
            <a:off x="642938" y="0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WBS </a:t>
            </a:r>
            <a:r>
              <a:rPr kumimoji="0" lang="ko-KR" altLang="en-US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동시통역과제</a:t>
            </a:r>
          </a:p>
        </p:txBody>
      </p:sp>
      <p:sp>
        <p:nvSpPr>
          <p:cNvPr id="17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857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2013-01-12</a:t>
            </a: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Rectangle 45"/>
          <p:cNvSpPr>
            <a:spLocks noChangeArrowheads="1"/>
          </p:cNvSpPr>
          <p:nvPr userDrawn="1"/>
        </p:nvSpPr>
        <p:spPr bwMode="auto">
          <a:xfrm>
            <a:off x="7215188" y="242093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운영 정책</a:t>
            </a:r>
          </a:p>
        </p:txBody>
      </p:sp>
      <p:sp>
        <p:nvSpPr>
          <p:cNvPr id="20" name="Rectangle 46"/>
          <p:cNvSpPr>
            <a:spLocks noChangeArrowheads="1"/>
          </p:cNvSpPr>
          <p:nvPr userDrawn="1"/>
        </p:nvSpPr>
        <p:spPr bwMode="auto">
          <a:xfrm>
            <a:off x="7218363" y="4622800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기능 설명</a:t>
            </a:r>
            <a:endParaRPr kumimoji="0" lang="en-US" altLang="ko-KR" sz="1000" b="1" dirty="0">
              <a:latin typeface="+mn-lt"/>
              <a:ea typeface="+mn-ea"/>
            </a:endParaRPr>
          </a:p>
        </p:txBody>
      </p:sp>
      <p:sp>
        <p:nvSpPr>
          <p:cNvPr id="21" name="Rectangle 45"/>
          <p:cNvSpPr>
            <a:spLocks noChangeArrowheads="1"/>
          </p:cNvSpPr>
          <p:nvPr userDrawn="1"/>
        </p:nvSpPr>
        <p:spPr bwMode="auto">
          <a:xfrm>
            <a:off x="7215188" y="3556000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>
                <a:latin typeface="+mn-lt"/>
                <a:ea typeface="+mn-ea"/>
              </a:rPr>
              <a:t>참고 </a:t>
            </a:r>
            <a:r>
              <a:rPr kumimoji="0" lang="en-US" altLang="ko-KR" sz="1000" b="1">
                <a:latin typeface="+mn-lt"/>
                <a:ea typeface="+mn-ea"/>
              </a:rPr>
              <a:t>URL</a:t>
            </a:r>
            <a:endParaRPr kumimoji="0" lang="ko-KR" altLang="en-US" sz="1000" b="1" dirty="0">
              <a:latin typeface="+mn-lt"/>
              <a:ea typeface="+mn-ea"/>
            </a:endParaRPr>
          </a:p>
        </p:txBody>
      </p:sp>
      <p:sp>
        <p:nvSpPr>
          <p:cNvPr id="22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28926" y="0"/>
            <a:ext cx="1785950" cy="285728"/>
          </a:xfrm>
        </p:spPr>
        <p:txBody>
          <a:bodyPr>
            <a:normAutofit/>
          </a:bodyPr>
          <a:lstStyle>
            <a:lvl1pPr algn="l" latinLnBrk="0">
              <a:defRPr sz="1000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>
            <a:normAutofit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39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7215206" y="2727147"/>
            <a:ext cx="1872000" cy="765199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0" name="표 개체 틀 19"/>
          <p:cNvSpPr>
            <a:spLocks noGrp="1"/>
          </p:cNvSpPr>
          <p:nvPr>
            <p:ph type="tbl" sz="quarter" idx="13"/>
          </p:nvPr>
        </p:nvSpPr>
        <p:spPr>
          <a:xfrm>
            <a:off x="7215206" y="4934040"/>
            <a:ext cx="1872000" cy="1781108"/>
          </a:xfrm>
          <a:prstGeom prst="rect">
            <a:avLst/>
          </a:prstGeom>
          <a:ln w="9525">
            <a:solidFill>
              <a:srgbClr val="B2B2B2"/>
            </a:solidFill>
          </a:ln>
        </p:spPr>
        <p:txBody>
          <a:bodyPr rtlCol="0">
            <a:normAutofit/>
          </a:bodyPr>
          <a:lstStyle>
            <a:lvl1pPr latinLnBrk="0">
              <a:defRPr lang="ko-KR" altLang="en-US" sz="1000" kern="1200" dirty="0" smtClean="0">
                <a:ln>
                  <a:solidFill>
                    <a:srgbClr val="969696"/>
                  </a:solidFill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noProof="0"/>
              <a:t>표를 추가하려면 아이콘을 클릭하십시오</a:t>
            </a:r>
            <a:endParaRPr lang="ko-KR" altLang="en-US" noProof="0" dirty="0"/>
          </a:p>
        </p:txBody>
      </p:sp>
      <p:sp>
        <p:nvSpPr>
          <p:cNvPr id="41" name="텍스트 개체 틀 12"/>
          <p:cNvSpPr>
            <a:spLocks noGrp="1"/>
          </p:cNvSpPr>
          <p:nvPr>
            <p:ph type="body" sz="quarter" idx="14"/>
          </p:nvPr>
        </p:nvSpPr>
        <p:spPr>
          <a:xfrm>
            <a:off x="7215332" y="3862474"/>
            <a:ext cx="1872000" cy="688752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2" name="텍스트 개체 틀 12"/>
          <p:cNvSpPr>
            <a:spLocks noGrp="1"/>
          </p:cNvSpPr>
          <p:nvPr>
            <p:ph type="body" sz="quarter" idx="15"/>
          </p:nvPr>
        </p:nvSpPr>
        <p:spPr>
          <a:xfrm>
            <a:off x="7215332" y="663537"/>
            <a:ext cx="1872000" cy="1688884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24" name="슬라이드 번호 개체 틀 5"/>
          <p:cNvSpPr>
            <a:spLocks noGrp="1"/>
          </p:cNvSpPr>
          <p:nvPr>
            <p:ph type="sldNum" sz="quarter" idx="16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D48B456B-E52E-43D7-A9D5-B6F82724111B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화면기획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9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제목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3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5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6" name="Text Box 10"/>
          <p:cNvSpPr txBox="1">
            <a:spLocks noChangeArrowheads="1"/>
          </p:cNvSpPr>
          <p:nvPr userDrawn="1"/>
        </p:nvSpPr>
        <p:spPr bwMode="auto">
          <a:xfrm>
            <a:off x="642938" y="0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WBS </a:t>
            </a:r>
            <a:r>
              <a:rPr kumimoji="0" lang="ko-KR" altLang="en-US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동시통역과제</a:t>
            </a:r>
          </a:p>
        </p:txBody>
      </p:sp>
      <p:sp>
        <p:nvSpPr>
          <p:cNvPr id="17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857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2013-01-12</a:t>
            </a: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2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28926" y="0"/>
            <a:ext cx="1785950" cy="285728"/>
          </a:xfrm>
        </p:spPr>
        <p:txBody>
          <a:bodyPr>
            <a:normAutofit/>
          </a:bodyPr>
          <a:lstStyle>
            <a:lvl1pPr algn="l" latinLnBrk="0">
              <a:defRPr sz="1000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>
            <a:normAutofit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2" name="텍스트 개체 틀 12"/>
          <p:cNvSpPr>
            <a:spLocks noGrp="1"/>
          </p:cNvSpPr>
          <p:nvPr>
            <p:ph type="body" sz="quarter" idx="15"/>
          </p:nvPr>
        </p:nvSpPr>
        <p:spPr>
          <a:xfrm>
            <a:off x="7215332" y="663537"/>
            <a:ext cx="1872000" cy="6051588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4" name="슬라이드 번호 개체 틀 5"/>
          <p:cNvSpPr>
            <a:spLocks noGrp="1"/>
          </p:cNvSpPr>
          <p:nvPr>
            <p:ph type="sldNum" sz="quarter" idx="16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D48B456B-E52E-43D7-A9D5-B6F82724111B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3784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마지막장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0" descr="20%"/>
          <p:cNvSpPr>
            <a:spLocks noChangeArrowheads="1"/>
          </p:cNvSpPr>
          <p:nvPr userDrawn="1"/>
        </p:nvSpPr>
        <p:spPr bwMode="auto">
          <a:xfrm>
            <a:off x="142875" y="2928938"/>
            <a:ext cx="8858250" cy="1000125"/>
          </a:xfrm>
          <a:prstGeom prst="rect">
            <a:avLst/>
          </a:prstGeom>
          <a:pattFill prst="pct20">
            <a:fgClr>
              <a:srgbClr val="B2B2B2"/>
            </a:fgClr>
            <a:bgClr>
              <a:schemeClr val="bg1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ko-KR" sz="3200" dirty="0">
              <a:solidFill>
                <a:schemeClr val="bg1"/>
              </a:solidFill>
              <a:effectDag name="">
                <a:cont type="tree" name="">
                  <a:effect ref="fillLine"/>
                  <a:outerShdw dist="38100" dir="13500000" algn="br">
                    <a:srgbClr val="FFFFFF"/>
                  </a:outerShdw>
                </a:cont>
                <a:cont type="tree" name="">
                  <a:effect ref="fillLine"/>
                  <a:outerShdw dist="38100" dir="2700000" algn="tl">
                    <a:srgbClr val="999999"/>
                  </a:outerShdw>
                </a:cont>
                <a:effect ref="fillLine"/>
              </a:effectDag>
              <a:latin typeface="+mn-lt"/>
              <a:ea typeface="+mn-ea"/>
            </a:endParaRPr>
          </a:p>
        </p:txBody>
      </p:sp>
      <p:pic>
        <p:nvPicPr>
          <p:cNvPr id="5" name="Picture 84" descr="logo_1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429250"/>
            <a:ext cx="1066800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6"/>
          <p:cNvSpPr>
            <a:spLocks noChangeArrowheads="1"/>
          </p:cNvSpPr>
          <p:nvPr userDrawn="1"/>
        </p:nvSpPr>
        <p:spPr bwMode="auto">
          <a:xfrm>
            <a:off x="142875" y="142875"/>
            <a:ext cx="8858250" cy="6572250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7" name="Text Box 69"/>
          <p:cNvSpPr txBox="1">
            <a:spLocks noChangeArrowheads="1"/>
          </p:cNvSpPr>
          <p:nvPr userDrawn="1"/>
        </p:nvSpPr>
        <p:spPr bwMode="auto">
          <a:xfrm>
            <a:off x="6286500" y="276225"/>
            <a:ext cx="2474913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8" name="Picture 86" descr="Untitled-7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8713" y="142875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2844" y="2928934"/>
            <a:ext cx="8858312" cy="1000132"/>
          </a:xfrm>
        </p:spPr>
        <p:txBody>
          <a:bodyPr>
            <a:normAutofit/>
          </a:bodyPr>
          <a:lstStyle>
            <a:lvl1pPr latinLnBrk="0">
              <a:defRPr sz="3200" b="1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2844" y="5857892"/>
            <a:ext cx="8858312" cy="857256"/>
          </a:xfrm>
        </p:spPr>
        <p:txBody>
          <a:bodyPr anchor="ctr">
            <a:normAutofit/>
          </a:bodyPr>
          <a:lstStyle>
            <a:lvl1pPr marL="0" indent="0" algn="ctr" latinLnBrk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Click to edit Master subtitle style</a:t>
            </a:r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C10B129-34A8-46F2-9132-64C4A0AD0CBF}" type="datetime1">
              <a:rPr lang="ko-KR" altLang="en-US"/>
              <a:pPr>
                <a:defRPr/>
              </a:pPr>
              <a:t>2021-08-12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519442C-89ED-482C-B5AD-D703B4610EA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77" r:id="rId8"/>
    <p:sldLayoutId id="2147483664" r:id="rId9"/>
  </p:sldLayoutIdLst>
  <p:hf hdr="0" ftr="0" dt="0"/>
  <p:txStyles>
    <p:titleStyle>
      <a:lvl1pPr algn="ctr" rtl="0" fontAlgn="base" latinLnBrk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fontAlgn="base" latinLnBrk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 latinLnBrk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2844" y="2132856"/>
            <a:ext cx="8858312" cy="1796210"/>
          </a:xfrm>
          <a:solidFill>
            <a:schemeClr val="bg2"/>
          </a:solidFill>
        </p:spPr>
        <p:txBody>
          <a:bodyPr>
            <a:normAutofit/>
          </a:bodyPr>
          <a:lstStyle/>
          <a:p>
            <a:r>
              <a:rPr lang="ko-KR" altLang="en-US" sz="2800" dirty="0"/>
              <a:t>유아 토탈 케어 서비스</a:t>
            </a:r>
            <a:br>
              <a:rPr lang="en-US" altLang="ko-KR" sz="2800" dirty="0"/>
            </a:br>
            <a:r>
              <a:rPr lang="ko-KR" altLang="en-US" sz="2800" dirty="0"/>
              <a:t>화면 설계서</a:t>
            </a:r>
            <a:br>
              <a:rPr lang="en-US" altLang="ko-KR" sz="2800" dirty="0"/>
            </a:br>
            <a:endParaRPr lang="ko-KR" altLang="en-US" sz="28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2000" b="1" dirty="0">
                <a:solidFill>
                  <a:schemeClr val="tx1"/>
                </a:solidFill>
              </a:rPr>
              <a:t>AIM</a:t>
            </a:r>
          </a:p>
          <a:p>
            <a:endParaRPr lang="en-US" altLang="ko-KR" sz="2000" b="1" dirty="0">
              <a:solidFill>
                <a:schemeClr val="tx1"/>
              </a:solidFill>
            </a:endParaRPr>
          </a:p>
          <a:p>
            <a:r>
              <a:rPr lang="en-US" altLang="ko-KR" sz="2000" b="1" dirty="0">
                <a:solidFill>
                  <a:schemeClr val="tx1"/>
                </a:solidFill>
              </a:rPr>
              <a:t>2021. 08. 11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0000"/>
                </a:solidFill>
              </a:rPr>
              <a:t>E_ME_001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700" dirty="0">
                <a:latin typeface="+mn-ea"/>
              </a:rPr>
              <a:t>E_ME_001</a:t>
            </a:r>
            <a:r>
              <a:rPr lang="ko-KR" altLang="en-US" sz="700" dirty="0">
                <a:latin typeface="+mn-ea"/>
              </a:rPr>
              <a:t>에는 </a:t>
            </a:r>
            <a:r>
              <a:rPr lang="en-US" altLang="ko-KR" sz="700" dirty="0">
                <a:latin typeface="+mn-ea"/>
              </a:rPr>
              <a:t>E_SE_001(</a:t>
            </a:r>
            <a:r>
              <a:rPr lang="ko-KR" altLang="en-US" sz="700" dirty="0">
                <a:latin typeface="+mn-ea"/>
              </a:rPr>
              <a:t>캘린더</a:t>
            </a:r>
            <a:r>
              <a:rPr lang="en-US" altLang="ko-KR" sz="700" dirty="0">
                <a:latin typeface="+mn-ea"/>
              </a:rPr>
              <a:t>), E_SE_002</a:t>
            </a:r>
            <a:r>
              <a:rPr lang="ko-KR" altLang="en-US" sz="700" dirty="0">
                <a:latin typeface="+mn-ea"/>
              </a:rPr>
              <a:t> 기록으로 </a:t>
            </a:r>
            <a:r>
              <a:rPr lang="ko-KR" altLang="en-US" sz="700" dirty="0" err="1">
                <a:latin typeface="+mn-ea"/>
              </a:rPr>
              <a:t>나눠짐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 err="1">
                <a:latin typeface="+mn-ea"/>
              </a:rPr>
              <a:t>첫화면은</a:t>
            </a:r>
            <a:r>
              <a:rPr lang="ko-KR" altLang="en-US" sz="700" dirty="0">
                <a:latin typeface="+mn-ea"/>
              </a:rPr>
              <a:t> </a:t>
            </a:r>
            <a:r>
              <a:rPr lang="en-US" altLang="ko-KR" sz="700" dirty="0">
                <a:latin typeface="+mn-ea"/>
              </a:rPr>
              <a:t>E_SE_001(</a:t>
            </a:r>
            <a:r>
              <a:rPr lang="ko-KR" altLang="en-US" sz="700" dirty="0">
                <a:latin typeface="+mn-ea"/>
              </a:rPr>
              <a:t>캘린더</a:t>
            </a:r>
            <a:r>
              <a:rPr lang="en-US" altLang="ko-KR" sz="700" dirty="0">
                <a:latin typeface="+mn-ea"/>
              </a:rPr>
              <a:t>)</a:t>
            </a:r>
            <a:r>
              <a:rPr lang="ko-KR" altLang="en-US" sz="700" dirty="0">
                <a:latin typeface="+mn-ea"/>
              </a:rPr>
              <a:t>로 표시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 err="1">
                <a:latin typeface="+mn-ea"/>
              </a:rPr>
              <a:t>뒤로가기</a:t>
            </a:r>
            <a:r>
              <a:rPr lang="ko-KR" altLang="en-US" sz="700" dirty="0">
                <a:latin typeface="+mn-ea"/>
              </a:rPr>
              <a:t> 버튼 클릭 시 </a:t>
            </a:r>
            <a:r>
              <a:rPr lang="en-US" altLang="ko-KR" sz="700" dirty="0">
                <a:latin typeface="+mn-ea"/>
              </a:rPr>
              <a:t>E_MI_001</a:t>
            </a:r>
            <a:r>
              <a:rPr lang="ko-KR" altLang="en-US" sz="700" dirty="0">
                <a:latin typeface="+mn-ea"/>
              </a:rPr>
              <a:t>로 이동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해당 날짜를 클릭하면 기록할 수 있는 화면으로 이동 </a:t>
            </a:r>
            <a:endParaRPr lang="en-US" altLang="ko-KR" sz="700" dirty="0">
              <a:latin typeface="+mn-ea"/>
            </a:endParaRPr>
          </a:p>
          <a:p>
            <a:endParaRPr lang="en-US" altLang="ko-KR" sz="700" dirty="0">
              <a:latin typeface="+mn-ea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327645356"/>
              </p:ext>
            </p:extLst>
          </p:nvPr>
        </p:nvGraphicFramePr>
        <p:xfrm>
          <a:off x="7215188" y="4143375"/>
          <a:ext cx="1893316" cy="2057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 err="1">
                          <a:latin typeface="나눔고딕" pitchFamily="34" charset="-127"/>
                          <a:ea typeface="나눔고딕" pitchFamily="34" charset="-127"/>
                        </a:rPr>
                        <a:t>캘린터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기록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 err="1">
                          <a:latin typeface="나눔고딕" pitchFamily="34" charset="-127"/>
                          <a:ea typeface="나눔고딕" pitchFamily="34" charset="-127"/>
                        </a:rPr>
                        <a:t>뒤로가기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altLang="ko-KR" dirty="0">
                <a:solidFill>
                  <a:prstClr val="black">
                    <a:tint val="75000"/>
                  </a:prstClr>
                </a:solidFill>
              </a:rPr>
              <a:t>7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altLang="ko-KR" dirty="0"/>
              <a:t>AIM </a:t>
            </a:r>
            <a:r>
              <a:rPr kumimoji="0" lang="ko-KR" altLang="en-US" dirty="0"/>
              <a:t>유아 토탈 케어</a:t>
            </a:r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육아일지</a:t>
            </a:r>
            <a:endParaRPr kumimoji="0" 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AF22297-4F10-4C6B-BE6E-BA9DAAE9E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3846" y="653715"/>
            <a:ext cx="3391373" cy="56776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ED6B81-B3BB-48A9-83BD-E2761CDD2D85}"/>
              </a:ext>
            </a:extLst>
          </p:cNvPr>
          <p:cNvSpPr txBox="1"/>
          <p:nvPr/>
        </p:nvSpPr>
        <p:spPr>
          <a:xfrm>
            <a:off x="2701143" y="1556792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4656E1-C3FD-43ED-BFD8-47A5183F3560}"/>
              </a:ext>
            </a:extLst>
          </p:cNvPr>
          <p:cNvSpPr txBox="1"/>
          <p:nvPr/>
        </p:nvSpPr>
        <p:spPr>
          <a:xfrm>
            <a:off x="3770149" y="1556791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②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9CA133-7345-4133-A5BC-A2ACB56A097E}"/>
              </a:ext>
            </a:extLst>
          </p:cNvPr>
          <p:cNvSpPr txBox="1"/>
          <p:nvPr/>
        </p:nvSpPr>
        <p:spPr>
          <a:xfrm>
            <a:off x="2086414" y="908720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2253380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0000"/>
                </a:solidFill>
              </a:rPr>
              <a:t>E_SE_003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제목은 필수 입력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700" dirty="0">
                <a:latin typeface="+mn-ea"/>
              </a:rPr>
              <a:t>E_SE_003</a:t>
            </a:r>
            <a:r>
              <a:rPr lang="ko-KR" altLang="en-US" sz="700" dirty="0">
                <a:latin typeface="+mn-ea"/>
              </a:rPr>
              <a:t>의 작성완료를 클릭하면 </a:t>
            </a:r>
            <a:r>
              <a:rPr lang="en-US" altLang="ko-KR" sz="700" dirty="0">
                <a:latin typeface="+mn-ea"/>
              </a:rPr>
              <a:t>E_SE_001</a:t>
            </a:r>
            <a:r>
              <a:rPr lang="ko-KR" altLang="en-US" sz="700" dirty="0">
                <a:latin typeface="+mn-ea"/>
              </a:rPr>
              <a:t>로 이동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 err="1">
                <a:latin typeface="+mn-ea"/>
              </a:rPr>
              <a:t>뒤로가기</a:t>
            </a:r>
            <a:r>
              <a:rPr lang="ko-KR" altLang="en-US" sz="700" dirty="0">
                <a:latin typeface="+mn-ea"/>
              </a:rPr>
              <a:t> 버튼 클릭 시 </a:t>
            </a:r>
            <a:r>
              <a:rPr lang="en-US" altLang="ko-KR" sz="700" dirty="0">
                <a:latin typeface="+mn-ea"/>
              </a:rPr>
              <a:t>E_SE_001</a:t>
            </a:r>
            <a:r>
              <a:rPr lang="ko-KR" altLang="en-US" sz="700" dirty="0">
                <a:latin typeface="+mn-ea"/>
              </a:rPr>
              <a:t>로 이동</a:t>
            </a:r>
            <a:endParaRPr lang="en-US" altLang="ko-KR" sz="700" dirty="0">
              <a:latin typeface="+mn-ea"/>
            </a:endParaRPr>
          </a:p>
          <a:p>
            <a:endParaRPr lang="en-US" altLang="ko-KR" sz="700" dirty="0">
              <a:latin typeface="+mn-ea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2726021671"/>
              </p:ext>
            </p:extLst>
          </p:nvPr>
        </p:nvGraphicFramePr>
        <p:xfrm>
          <a:off x="7215188" y="4143375"/>
          <a:ext cx="1893316" cy="2057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작성완료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 err="1">
                          <a:latin typeface="나눔고딕" pitchFamily="34" charset="-127"/>
                          <a:ea typeface="나눔고딕" pitchFamily="34" charset="-127"/>
                        </a:rPr>
                        <a:t>뒤로가기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altLang="ko-KR" dirty="0"/>
              <a:t>AIM </a:t>
            </a:r>
            <a:r>
              <a:rPr kumimoji="0" lang="ko-KR" altLang="en-US" dirty="0"/>
              <a:t>유아 토탈 케어</a:t>
            </a:r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기록 화면</a:t>
            </a:r>
            <a:endParaRPr kumimoji="0" 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57DB98A-D1F4-4B90-9C42-5668D14EB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744" y="679841"/>
            <a:ext cx="3410426" cy="56872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DDDB1F-CD8A-42BA-8050-B69FEF42DD00}"/>
              </a:ext>
            </a:extLst>
          </p:cNvPr>
          <p:cNvSpPr txBox="1"/>
          <p:nvPr/>
        </p:nvSpPr>
        <p:spPr>
          <a:xfrm>
            <a:off x="2627784" y="4848476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EF87EE-9A16-471B-A01D-7CB26059EC88}"/>
              </a:ext>
            </a:extLst>
          </p:cNvPr>
          <p:cNvSpPr txBox="1"/>
          <p:nvPr/>
        </p:nvSpPr>
        <p:spPr>
          <a:xfrm>
            <a:off x="2327406" y="1001438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027646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0000"/>
                </a:solidFill>
              </a:rPr>
              <a:t>E_MI_004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700" dirty="0">
                <a:latin typeface="+mn-ea"/>
              </a:rPr>
              <a:t>E_TE_001 </a:t>
            </a:r>
            <a:r>
              <a:rPr lang="ko-KR" altLang="en-US" sz="700" dirty="0" err="1">
                <a:latin typeface="+mn-ea"/>
              </a:rPr>
              <a:t>내정보</a:t>
            </a:r>
            <a:r>
              <a:rPr lang="en-US" altLang="ko-KR" sz="700" dirty="0">
                <a:latin typeface="+mn-ea"/>
              </a:rPr>
              <a:t>/</a:t>
            </a:r>
            <a:r>
              <a:rPr lang="ko-KR" altLang="en-US" sz="700" dirty="0">
                <a:latin typeface="+mn-ea"/>
              </a:rPr>
              <a:t>조회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E_TE_002 </a:t>
            </a:r>
            <a:r>
              <a:rPr lang="ko-KR" altLang="en-US" sz="700" dirty="0">
                <a:latin typeface="+mn-ea"/>
              </a:rPr>
              <a:t>가입한 보험 정보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E_TE_003 </a:t>
            </a:r>
            <a:r>
              <a:rPr lang="ko-KR" altLang="en-US" sz="700" dirty="0" err="1">
                <a:latin typeface="+mn-ea"/>
              </a:rPr>
              <a:t>정액권</a:t>
            </a:r>
            <a:r>
              <a:rPr lang="en-US" altLang="ko-KR" sz="700" dirty="0">
                <a:latin typeface="+mn-ea"/>
              </a:rPr>
              <a:t> </a:t>
            </a:r>
            <a:r>
              <a:rPr lang="ko-KR" altLang="en-US" sz="700" dirty="0">
                <a:latin typeface="+mn-ea"/>
              </a:rPr>
              <a:t>신청</a:t>
            </a:r>
            <a:r>
              <a:rPr lang="en-US" altLang="ko-KR" sz="700" dirty="0">
                <a:latin typeface="+mn-ea"/>
              </a:rPr>
              <a:t>/</a:t>
            </a:r>
            <a:r>
              <a:rPr lang="ko-KR" altLang="en-US" sz="700" dirty="0">
                <a:latin typeface="+mn-ea"/>
              </a:rPr>
              <a:t>해지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E_TE_004 </a:t>
            </a:r>
            <a:r>
              <a:rPr lang="ko-KR" altLang="en-US" sz="700" dirty="0">
                <a:latin typeface="+mn-ea"/>
              </a:rPr>
              <a:t>문의</a:t>
            </a:r>
            <a:r>
              <a:rPr lang="en-US" altLang="ko-KR" sz="700" dirty="0">
                <a:latin typeface="+mn-ea"/>
              </a:rPr>
              <a:t>/</a:t>
            </a:r>
            <a:r>
              <a:rPr lang="ko-KR" altLang="en-US" sz="700" dirty="0">
                <a:latin typeface="+mn-ea"/>
              </a:rPr>
              <a:t>사고 접수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E_TE_005 </a:t>
            </a:r>
            <a:r>
              <a:rPr lang="ko-KR" altLang="en-US" sz="700" dirty="0">
                <a:latin typeface="+mn-ea"/>
              </a:rPr>
              <a:t>시스템 설정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E_TE_006 </a:t>
            </a:r>
            <a:r>
              <a:rPr lang="ko-KR" altLang="en-US" sz="700" dirty="0">
                <a:latin typeface="+mn-ea"/>
              </a:rPr>
              <a:t>서비스 소개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 err="1">
                <a:latin typeface="+mn-ea"/>
              </a:rPr>
              <a:t>뒤로가기</a:t>
            </a:r>
            <a:r>
              <a:rPr lang="ko-KR" altLang="en-US" sz="700" dirty="0">
                <a:latin typeface="+mn-ea"/>
              </a:rPr>
              <a:t> 버튼 클릭 시 </a:t>
            </a:r>
            <a:r>
              <a:rPr lang="en-US" altLang="ko-KR" sz="700" dirty="0">
                <a:latin typeface="+mn-ea"/>
              </a:rPr>
              <a:t>E_MI_001</a:t>
            </a:r>
            <a:r>
              <a:rPr lang="ko-KR" altLang="en-US" sz="700" dirty="0">
                <a:latin typeface="+mn-ea"/>
              </a:rPr>
              <a:t>로 이동</a:t>
            </a:r>
            <a:endParaRPr lang="en-US" altLang="ko-KR" sz="700" dirty="0">
              <a:latin typeface="+mn-ea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2399382394"/>
              </p:ext>
            </p:extLst>
          </p:nvPr>
        </p:nvGraphicFramePr>
        <p:xfrm>
          <a:off x="7215188" y="4143375"/>
          <a:ext cx="1893316" cy="2057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 err="1">
                          <a:latin typeface="나눔고딕" pitchFamily="34" charset="-127"/>
                          <a:ea typeface="나눔고딕" pitchFamily="34" charset="-127"/>
                        </a:rPr>
                        <a:t>내정보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 조회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/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변경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가입한 보험 정보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 err="1">
                          <a:latin typeface="나눔고딕" pitchFamily="34" charset="-127"/>
                          <a:ea typeface="나눔고딕" pitchFamily="34" charset="-127"/>
                        </a:rPr>
                        <a:t>정액권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 신청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/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해지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4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문의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/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사고 접수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5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시스템 설정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6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서비스 소개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7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 err="1">
                          <a:latin typeface="나눔고딕" pitchFamily="34" charset="-127"/>
                          <a:ea typeface="나눔고딕" pitchFamily="34" charset="-127"/>
                        </a:rPr>
                        <a:t>뒤로가기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altLang="ko-KR" dirty="0"/>
              <a:t>AIM </a:t>
            </a:r>
            <a:r>
              <a:rPr kumimoji="0" lang="ko-KR" altLang="en-US" dirty="0"/>
              <a:t>유아 토탈 케어</a:t>
            </a:r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0"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BEE110F-5E90-460D-A80B-8D3EBE75F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6664" y="908719"/>
            <a:ext cx="3038468" cy="50405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7A0DCC-3112-4A5F-8ACC-74A04EB8504A}"/>
              </a:ext>
            </a:extLst>
          </p:cNvPr>
          <p:cNvSpPr txBox="1"/>
          <p:nvPr/>
        </p:nvSpPr>
        <p:spPr>
          <a:xfrm>
            <a:off x="1932648" y="2132856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927DDC-BFD8-43BA-9A1F-5989E23BF635}"/>
              </a:ext>
            </a:extLst>
          </p:cNvPr>
          <p:cNvSpPr txBox="1"/>
          <p:nvPr/>
        </p:nvSpPr>
        <p:spPr>
          <a:xfrm>
            <a:off x="1932648" y="2683818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②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E4C1CF-F000-41A3-99D1-8DE9F31BBE40}"/>
              </a:ext>
            </a:extLst>
          </p:cNvPr>
          <p:cNvSpPr txBox="1"/>
          <p:nvPr/>
        </p:nvSpPr>
        <p:spPr>
          <a:xfrm>
            <a:off x="1932648" y="3275111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③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7FE750-5F74-4435-A67A-9E016EFDC985}"/>
              </a:ext>
            </a:extLst>
          </p:cNvPr>
          <p:cNvSpPr txBox="1"/>
          <p:nvPr/>
        </p:nvSpPr>
        <p:spPr>
          <a:xfrm>
            <a:off x="1932648" y="3835598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④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CBCFD1-7D3F-49E0-9F53-5733C27E7CCA}"/>
              </a:ext>
            </a:extLst>
          </p:cNvPr>
          <p:cNvSpPr txBox="1"/>
          <p:nvPr/>
        </p:nvSpPr>
        <p:spPr>
          <a:xfrm>
            <a:off x="1932648" y="4357455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⑤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C754FC-E259-4483-8B8E-649EB69E54D6}"/>
              </a:ext>
            </a:extLst>
          </p:cNvPr>
          <p:cNvSpPr txBox="1"/>
          <p:nvPr/>
        </p:nvSpPr>
        <p:spPr>
          <a:xfrm>
            <a:off x="1941351" y="4879312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3625C9-9458-43A5-B1F0-E04DD464ED95}"/>
              </a:ext>
            </a:extLst>
          </p:cNvPr>
          <p:cNvSpPr txBox="1"/>
          <p:nvPr/>
        </p:nvSpPr>
        <p:spPr>
          <a:xfrm>
            <a:off x="1941351" y="1135926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⑦</a:t>
            </a:r>
          </a:p>
        </p:txBody>
      </p:sp>
    </p:spTree>
    <p:extLst>
      <p:ext uri="{BB962C8B-B14F-4D97-AF65-F5344CB8AC3E}">
        <p14:creationId xmlns:p14="http://schemas.microsoft.com/office/powerpoint/2010/main" val="2448550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제목 3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서비스 흐름도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2456E1D1-E802-418A-8544-DFFD684A835B}"/>
              </a:ext>
            </a:extLst>
          </p:cNvPr>
          <p:cNvSpPr/>
          <p:nvPr/>
        </p:nvSpPr>
        <p:spPr>
          <a:xfrm>
            <a:off x="4226169" y="3054350"/>
            <a:ext cx="691662" cy="749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>
                <a:solidFill>
                  <a:prstClr val="white"/>
                </a:solidFill>
                <a:latin typeface="가는둥근제목체" pitchFamily="18" charset="-127"/>
                <a:ea typeface="가는둥근제목체" pitchFamily="18" charset="-127"/>
              </a:rPr>
              <a:t>메뉴선택</a:t>
            </a:r>
          </a:p>
        </p:txBody>
      </p:sp>
      <p:sp>
        <p:nvSpPr>
          <p:cNvPr id="44" name="모서리가 둥근 직사각형 9">
            <a:extLst>
              <a:ext uri="{FF2B5EF4-FFF2-40B4-BE49-F238E27FC236}">
                <a16:creationId xmlns:a16="http://schemas.microsoft.com/office/drawing/2014/main" id="{00D96B5B-78E3-4CC1-BEA8-F64F4041565D}"/>
              </a:ext>
            </a:extLst>
          </p:cNvPr>
          <p:cNvSpPr/>
          <p:nvPr/>
        </p:nvSpPr>
        <p:spPr>
          <a:xfrm>
            <a:off x="5364088" y="3249000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마이페이지</a:t>
            </a:r>
          </a:p>
        </p:txBody>
      </p:sp>
      <p:sp>
        <p:nvSpPr>
          <p:cNvPr id="47" name="모서리가 둥근 직사각형 9">
            <a:extLst>
              <a:ext uri="{FF2B5EF4-FFF2-40B4-BE49-F238E27FC236}">
                <a16:creationId xmlns:a16="http://schemas.microsoft.com/office/drawing/2014/main" id="{75470876-F712-4EE8-BB68-DACC8FA9709D}"/>
              </a:ext>
            </a:extLst>
          </p:cNvPr>
          <p:cNvSpPr/>
          <p:nvPr/>
        </p:nvSpPr>
        <p:spPr>
          <a:xfrm>
            <a:off x="2533459" y="3249000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아이기록</a:t>
            </a:r>
          </a:p>
        </p:txBody>
      </p:sp>
      <p:sp>
        <p:nvSpPr>
          <p:cNvPr id="49" name="모서리가 둥근 직사각형 9">
            <a:extLst>
              <a:ext uri="{FF2B5EF4-FFF2-40B4-BE49-F238E27FC236}">
                <a16:creationId xmlns:a16="http://schemas.microsoft.com/office/drawing/2014/main" id="{B3B9D9CC-E796-4E76-9410-EA1D70092194}"/>
              </a:ext>
            </a:extLst>
          </p:cNvPr>
          <p:cNvSpPr/>
          <p:nvPr/>
        </p:nvSpPr>
        <p:spPr>
          <a:xfrm>
            <a:off x="3898559" y="2407298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아이화면</a:t>
            </a:r>
          </a:p>
        </p:txBody>
      </p:sp>
      <p:sp>
        <p:nvSpPr>
          <p:cNvPr id="50" name="모서리가 둥근 직사각형 9">
            <a:extLst>
              <a:ext uri="{FF2B5EF4-FFF2-40B4-BE49-F238E27FC236}">
                <a16:creationId xmlns:a16="http://schemas.microsoft.com/office/drawing/2014/main" id="{321DF17E-B266-4917-8CA4-74B775EBDE16}"/>
              </a:ext>
            </a:extLst>
          </p:cNvPr>
          <p:cNvSpPr/>
          <p:nvPr/>
        </p:nvSpPr>
        <p:spPr>
          <a:xfrm>
            <a:off x="3880338" y="4285352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육아일지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6643CFE-F97E-43E4-8829-064E048FD6AB}"/>
              </a:ext>
            </a:extLst>
          </p:cNvPr>
          <p:cNvCxnSpPr>
            <a:stCxn id="47" idx="3"/>
            <a:endCxn id="43" idx="2"/>
          </p:cNvCxnSpPr>
          <p:nvPr/>
        </p:nvCxnSpPr>
        <p:spPr>
          <a:xfrm>
            <a:off x="3880338" y="3429000"/>
            <a:ext cx="345831" cy="0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79B4434-AE9B-4A24-AC37-08DF2FDC9792}"/>
              </a:ext>
            </a:extLst>
          </p:cNvPr>
          <p:cNvCxnSpPr>
            <a:stCxn id="44" idx="1"/>
            <a:endCxn id="43" idx="6"/>
          </p:cNvCxnSpPr>
          <p:nvPr/>
        </p:nvCxnSpPr>
        <p:spPr>
          <a:xfrm flipH="1">
            <a:off x="4917831" y="3429000"/>
            <a:ext cx="446257" cy="0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7DE32CC8-4928-445F-9E0C-DBF2DCD7DEAC}"/>
              </a:ext>
            </a:extLst>
          </p:cNvPr>
          <p:cNvCxnSpPr>
            <a:stCxn id="50" idx="0"/>
            <a:endCxn id="43" idx="4"/>
          </p:cNvCxnSpPr>
          <p:nvPr/>
        </p:nvCxnSpPr>
        <p:spPr>
          <a:xfrm flipV="1">
            <a:off x="4553778" y="3803650"/>
            <a:ext cx="18222" cy="481702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76CC0F59-705B-4CAC-8015-6E3A4D679A72}"/>
              </a:ext>
            </a:extLst>
          </p:cNvPr>
          <p:cNvCxnSpPr>
            <a:stCxn id="49" idx="2"/>
            <a:endCxn id="49" idx="2"/>
          </p:cNvCxnSpPr>
          <p:nvPr/>
        </p:nvCxnSpPr>
        <p:spPr>
          <a:xfrm>
            <a:off x="4571999" y="2767298"/>
            <a:ext cx="0" cy="0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CCE2DC32-EA8E-41D5-B020-20939751A2A3}"/>
              </a:ext>
            </a:extLst>
          </p:cNvPr>
          <p:cNvCxnSpPr>
            <a:stCxn id="49" idx="2"/>
            <a:endCxn id="43" idx="0"/>
          </p:cNvCxnSpPr>
          <p:nvPr/>
        </p:nvCxnSpPr>
        <p:spPr>
          <a:xfrm>
            <a:off x="4571999" y="2767298"/>
            <a:ext cx="1" cy="287052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7" name="모서리가 둥근 직사각형 9">
            <a:extLst>
              <a:ext uri="{FF2B5EF4-FFF2-40B4-BE49-F238E27FC236}">
                <a16:creationId xmlns:a16="http://schemas.microsoft.com/office/drawing/2014/main" id="{FDD25AFD-B6BD-4670-B5F0-E9B4EE8759FA}"/>
              </a:ext>
            </a:extLst>
          </p:cNvPr>
          <p:cNvSpPr/>
          <p:nvPr/>
        </p:nvSpPr>
        <p:spPr>
          <a:xfrm>
            <a:off x="2736963" y="1482222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아이화면 보기 </a:t>
            </a:r>
            <a:r>
              <a:rPr kumimoji="0" lang="en-US" altLang="ko-KR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ON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73" name="모서리가 둥근 직사각형 9">
            <a:extLst>
              <a:ext uri="{FF2B5EF4-FFF2-40B4-BE49-F238E27FC236}">
                <a16:creationId xmlns:a16="http://schemas.microsoft.com/office/drawing/2014/main" id="{616BF2ED-BEC9-4CB7-9F2C-FF9A1FAE8CDC}"/>
              </a:ext>
            </a:extLst>
          </p:cNvPr>
          <p:cNvSpPr/>
          <p:nvPr/>
        </p:nvSpPr>
        <p:spPr>
          <a:xfrm>
            <a:off x="4733889" y="1467963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아이화면 보기 </a:t>
            </a:r>
            <a:r>
              <a:rPr kumimoji="0" lang="en-US" altLang="ko-KR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OFF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BBB15A7-1562-4713-B2EF-7781BF2D1B80}"/>
              </a:ext>
            </a:extLst>
          </p:cNvPr>
          <p:cNvSpPr txBox="1"/>
          <p:nvPr/>
        </p:nvSpPr>
        <p:spPr>
          <a:xfrm>
            <a:off x="3547410" y="2017370"/>
            <a:ext cx="4475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Yes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BF19887-C05F-4F81-BEBE-A74F10DA47AE}"/>
              </a:ext>
            </a:extLst>
          </p:cNvPr>
          <p:cNvSpPr txBox="1"/>
          <p:nvPr/>
        </p:nvSpPr>
        <p:spPr>
          <a:xfrm>
            <a:off x="4979046" y="1979131"/>
            <a:ext cx="3850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No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B6CC45FD-8202-4FDC-B49E-8C4C6B31F6BA}"/>
              </a:ext>
            </a:extLst>
          </p:cNvPr>
          <p:cNvCxnSpPr>
            <a:cxnSpLocks/>
            <a:stCxn id="67" idx="2"/>
            <a:endCxn id="49" idx="0"/>
          </p:cNvCxnSpPr>
          <p:nvPr/>
        </p:nvCxnSpPr>
        <p:spPr>
          <a:xfrm>
            <a:off x="3410403" y="1842222"/>
            <a:ext cx="1161596" cy="565076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624571CB-0C16-4285-A3B3-E2835B563747}"/>
              </a:ext>
            </a:extLst>
          </p:cNvPr>
          <p:cNvCxnSpPr>
            <a:stCxn id="73" idx="2"/>
            <a:endCxn id="49" idx="0"/>
          </p:cNvCxnSpPr>
          <p:nvPr/>
        </p:nvCxnSpPr>
        <p:spPr>
          <a:xfrm flipH="1">
            <a:off x="4571999" y="1827963"/>
            <a:ext cx="835330" cy="579335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6" name="모서리가 둥근 직사각형 9">
            <a:extLst>
              <a:ext uri="{FF2B5EF4-FFF2-40B4-BE49-F238E27FC236}">
                <a16:creationId xmlns:a16="http://schemas.microsoft.com/office/drawing/2014/main" id="{07BD34CA-C177-4083-A0C3-6BEE98B66C22}"/>
              </a:ext>
            </a:extLst>
          </p:cNvPr>
          <p:cNvSpPr/>
          <p:nvPr/>
        </p:nvSpPr>
        <p:spPr>
          <a:xfrm>
            <a:off x="742992" y="2767298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그래프</a:t>
            </a:r>
          </a:p>
        </p:txBody>
      </p:sp>
      <p:sp>
        <p:nvSpPr>
          <p:cNvPr id="87" name="모서리가 둥근 직사각형 9">
            <a:extLst>
              <a:ext uri="{FF2B5EF4-FFF2-40B4-BE49-F238E27FC236}">
                <a16:creationId xmlns:a16="http://schemas.microsoft.com/office/drawing/2014/main" id="{630CE109-2D9F-487B-AEE1-E142E4404EB7}"/>
              </a:ext>
            </a:extLst>
          </p:cNvPr>
          <p:cNvSpPr/>
          <p:nvPr/>
        </p:nvSpPr>
        <p:spPr>
          <a:xfrm>
            <a:off x="742992" y="3814865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성장기록</a:t>
            </a:r>
          </a:p>
        </p:txBody>
      </p:sp>
      <p:cxnSp>
        <p:nvCxnSpPr>
          <p:cNvPr id="91" name="직선 연결선 90">
            <a:extLst>
              <a:ext uri="{FF2B5EF4-FFF2-40B4-BE49-F238E27FC236}">
                <a16:creationId xmlns:a16="http://schemas.microsoft.com/office/drawing/2014/main" id="{36BB3AD0-8A26-49DF-A384-982DA698C161}"/>
              </a:ext>
            </a:extLst>
          </p:cNvPr>
          <p:cNvCxnSpPr>
            <a:stCxn id="47" idx="1"/>
            <a:endCxn id="87" idx="3"/>
          </p:cNvCxnSpPr>
          <p:nvPr/>
        </p:nvCxnSpPr>
        <p:spPr>
          <a:xfrm flipH="1">
            <a:off x="2089871" y="3429000"/>
            <a:ext cx="443588" cy="565865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2" name="모서리가 둥근 직사각형 9">
            <a:extLst>
              <a:ext uri="{FF2B5EF4-FFF2-40B4-BE49-F238E27FC236}">
                <a16:creationId xmlns:a16="http://schemas.microsoft.com/office/drawing/2014/main" id="{C930D4AC-6DEE-4A36-8F1A-C5471E766F20}"/>
              </a:ext>
            </a:extLst>
          </p:cNvPr>
          <p:cNvSpPr/>
          <p:nvPr/>
        </p:nvSpPr>
        <p:spPr>
          <a:xfrm>
            <a:off x="3880338" y="5141703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캘린더</a:t>
            </a:r>
            <a:endParaRPr kumimoji="0" lang="en-US" altLang="ko-KR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4B120D08-072C-4D90-BB17-4DB648AC541E}"/>
              </a:ext>
            </a:extLst>
          </p:cNvPr>
          <p:cNvCxnSpPr>
            <a:stCxn id="86" idx="3"/>
            <a:endCxn id="47" idx="1"/>
          </p:cNvCxnSpPr>
          <p:nvPr/>
        </p:nvCxnSpPr>
        <p:spPr>
          <a:xfrm>
            <a:off x="2089871" y="2947298"/>
            <a:ext cx="443588" cy="481702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D47D39D1-CE66-4F96-8F1D-759E66E2DD17}"/>
              </a:ext>
            </a:extLst>
          </p:cNvPr>
          <p:cNvCxnSpPr>
            <a:stCxn id="50" idx="2"/>
            <a:endCxn id="92" idx="0"/>
          </p:cNvCxnSpPr>
          <p:nvPr/>
        </p:nvCxnSpPr>
        <p:spPr>
          <a:xfrm>
            <a:off x="4553778" y="4645352"/>
            <a:ext cx="0" cy="496351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6" name="모서리가 둥근 직사각형 9">
            <a:extLst>
              <a:ext uri="{FF2B5EF4-FFF2-40B4-BE49-F238E27FC236}">
                <a16:creationId xmlns:a16="http://schemas.microsoft.com/office/drawing/2014/main" id="{7DF9262A-6384-4351-A99B-247AF3900F3F}"/>
              </a:ext>
            </a:extLst>
          </p:cNvPr>
          <p:cNvSpPr/>
          <p:nvPr/>
        </p:nvSpPr>
        <p:spPr>
          <a:xfrm>
            <a:off x="2879290" y="5926520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글쓰기</a:t>
            </a:r>
            <a:endParaRPr kumimoji="0" lang="en-US" altLang="ko-KR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107" name="모서리가 둥근 직사각형 9">
            <a:extLst>
              <a:ext uri="{FF2B5EF4-FFF2-40B4-BE49-F238E27FC236}">
                <a16:creationId xmlns:a16="http://schemas.microsoft.com/office/drawing/2014/main" id="{713C89FC-3032-4EF8-96B0-CC00997F99DB}"/>
              </a:ext>
            </a:extLst>
          </p:cNvPr>
          <p:cNvSpPr/>
          <p:nvPr/>
        </p:nvSpPr>
        <p:spPr>
          <a:xfrm>
            <a:off x="4917831" y="5926520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기록보기</a:t>
            </a:r>
            <a:endParaRPr kumimoji="0" lang="en-US" altLang="ko-KR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B0068D1C-C4FF-446C-8935-47E704D450CF}"/>
              </a:ext>
            </a:extLst>
          </p:cNvPr>
          <p:cNvCxnSpPr>
            <a:stCxn id="92" idx="2"/>
            <a:endCxn id="106" idx="0"/>
          </p:cNvCxnSpPr>
          <p:nvPr/>
        </p:nvCxnSpPr>
        <p:spPr>
          <a:xfrm flipH="1">
            <a:off x="3552730" y="5501703"/>
            <a:ext cx="1001048" cy="424817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직선 연결선 110">
            <a:extLst>
              <a:ext uri="{FF2B5EF4-FFF2-40B4-BE49-F238E27FC236}">
                <a16:creationId xmlns:a16="http://schemas.microsoft.com/office/drawing/2014/main" id="{DF361530-265E-41B8-B50F-32B9A79052E1}"/>
              </a:ext>
            </a:extLst>
          </p:cNvPr>
          <p:cNvCxnSpPr>
            <a:stCxn id="92" idx="2"/>
            <a:endCxn id="107" idx="0"/>
          </p:cNvCxnSpPr>
          <p:nvPr/>
        </p:nvCxnSpPr>
        <p:spPr>
          <a:xfrm>
            <a:off x="4553778" y="5501703"/>
            <a:ext cx="1037493" cy="424817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596940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/>
          <p:cNvCxnSpPr>
            <a:stCxn id="12" idx="3"/>
            <a:endCxn id="20" idx="1"/>
          </p:cNvCxnSpPr>
          <p:nvPr/>
        </p:nvCxnSpPr>
        <p:spPr>
          <a:xfrm flipV="1">
            <a:off x="3159549" y="4906892"/>
            <a:ext cx="483393" cy="49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메뉴구성</a:t>
            </a:r>
          </a:p>
        </p:txBody>
      </p:sp>
      <p:sp>
        <p:nvSpPr>
          <p:cNvPr id="3" name="모서리가 둥근 직사각형 2"/>
          <p:cNvSpPr/>
          <p:nvPr/>
        </p:nvSpPr>
        <p:spPr>
          <a:xfrm>
            <a:off x="576107" y="1157269"/>
            <a:ext cx="134687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4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AIM</a:t>
            </a:r>
            <a:endParaRPr kumimoji="0" lang="ko-KR" altLang="en-US" sz="14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1812671" y="2275553"/>
            <a:ext cx="134687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 err="1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메인화면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1812671" y="2932503"/>
            <a:ext cx="134687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아이화면보기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812672" y="4697755"/>
            <a:ext cx="134687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육아일지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812672" y="5636341"/>
            <a:ext cx="134687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마이페이지</a:t>
            </a:r>
          </a:p>
        </p:txBody>
      </p:sp>
      <p:sp>
        <p:nvSpPr>
          <p:cNvPr id="20" name="모서리가 둥근 직사각형 19"/>
          <p:cNvSpPr/>
          <p:nvPr/>
        </p:nvSpPr>
        <p:spPr>
          <a:xfrm>
            <a:off x="3642944" y="4726889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캘린더</a:t>
            </a:r>
            <a:endParaRPr kumimoji="0" lang="en-US" altLang="ko-KR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cxnSp>
        <p:nvCxnSpPr>
          <p:cNvPr id="45" name="직선 연결선 44"/>
          <p:cNvCxnSpPr>
            <a:endCxn id="10" idx="1"/>
          </p:cNvCxnSpPr>
          <p:nvPr/>
        </p:nvCxnSpPr>
        <p:spPr>
          <a:xfrm>
            <a:off x="1270194" y="2489638"/>
            <a:ext cx="54247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1256796" y="3182902"/>
            <a:ext cx="54247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/>
          <p:nvPr/>
        </p:nvCxnSpPr>
        <p:spPr>
          <a:xfrm>
            <a:off x="1261485" y="4899139"/>
            <a:ext cx="54247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>
            <a:off x="1270194" y="5847814"/>
            <a:ext cx="54247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1799274" y="3722396"/>
            <a:ext cx="134687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아이기록</a:t>
            </a:r>
          </a:p>
        </p:txBody>
      </p:sp>
      <p:cxnSp>
        <p:nvCxnSpPr>
          <p:cNvPr id="39" name="직선 연결선 38"/>
          <p:cNvCxnSpPr/>
          <p:nvPr/>
        </p:nvCxnSpPr>
        <p:spPr>
          <a:xfrm>
            <a:off x="1262940" y="3936481"/>
            <a:ext cx="54247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모서리가 둥근 직사각형 61"/>
          <p:cNvSpPr/>
          <p:nvPr/>
        </p:nvSpPr>
        <p:spPr>
          <a:xfrm>
            <a:off x="3612798" y="3730745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그래프</a:t>
            </a:r>
          </a:p>
        </p:txBody>
      </p:sp>
      <p:sp>
        <p:nvSpPr>
          <p:cNvPr id="63" name="모서리가 둥근 직사각형 62"/>
          <p:cNvSpPr/>
          <p:nvPr/>
        </p:nvSpPr>
        <p:spPr>
          <a:xfrm>
            <a:off x="3612798" y="4199395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성장기록</a:t>
            </a:r>
          </a:p>
        </p:txBody>
      </p:sp>
      <p:cxnSp>
        <p:nvCxnSpPr>
          <p:cNvPr id="64" name="꺾인 연결선 63"/>
          <p:cNvCxnSpPr>
            <a:endCxn id="63" idx="1"/>
          </p:cNvCxnSpPr>
          <p:nvPr/>
        </p:nvCxnSpPr>
        <p:spPr>
          <a:xfrm>
            <a:off x="3155776" y="3910749"/>
            <a:ext cx="457021" cy="46864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/>
          <p:cNvCxnSpPr>
            <a:cxnSpLocks/>
            <a:endCxn id="62" idx="1"/>
          </p:cNvCxnSpPr>
          <p:nvPr/>
        </p:nvCxnSpPr>
        <p:spPr>
          <a:xfrm>
            <a:off x="3159025" y="3910540"/>
            <a:ext cx="453773" cy="2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모서리가 둥근 직사각형 9">
            <a:extLst>
              <a:ext uri="{FF2B5EF4-FFF2-40B4-BE49-F238E27FC236}">
                <a16:creationId xmlns:a16="http://schemas.microsoft.com/office/drawing/2014/main" id="{7F056308-89BF-4650-A5D7-B93C3DFF84EE}"/>
              </a:ext>
            </a:extLst>
          </p:cNvPr>
          <p:cNvSpPr/>
          <p:nvPr/>
        </p:nvSpPr>
        <p:spPr>
          <a:xfrm>
            <a:off x="1813775" y="1661315"/>
            <a:ext cx="134687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 err="1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로그인화면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C6C4274A-776A-44B5-A5CF-302A1B8313EE}"/>
              </a:ext>
            </a:extLst>
          </p:cNvPr>
          <p:cNvCxnSpPr/>
          <p:nvPr/>
        </p:nvCxnSpPr>
        <p:spPr>
          <a:xfrm>
            <a:off x="1256797" y="1873897"/>
            <a:ext cx="54247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80780128-8180-41A8-AD21-E94709AC4927}"/>
              </a:ext>
            </a:extLst>
          </p:cNvPr>
          <p:cNvCxnSpPr>
            <a:stCxn id="3" idx="2"/>
          </p:cNvCxnSpPr>
          <p:nvPr/>
        </p:nvCxnSpPr>
        <p:spPr>
          <a:xfrm>
            <a:off x="1249547" y="1585440"/>
            <a:ext cx="20647" cy="4262374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1" name="모서리가 둥근 직사각형 61">
            <a:extLst>
              <a:ext uri="{FF2B5EF4-FFF2-40B4-BE49-F238E27FC236}">
                <a16:creationId xmlns:a16="http://schemas.microsoft.com/office/drawing/2014/main" id="{8DEB8F0F-D071-449A-9D50-4873C8462EBE}"/>
              </a:ext>
            </a:extLst>
          </p:cNvPr>
          <p:cNvSpPr/>
          <p:nvPr/>
        </p:nvSpPr>
        <p:spPr>
          <a:xfrm>
            <a:off x="5457369" y="4713307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글확인하기</a:t>
            </a:r>
          </a:p>
        </p:txBody>
      </p:sp>
      <p:sp>
        <p:nvSpPr>
          <p:cNvPr id="52" name="모서리가 둥근 직사각형 62">
            <a:extLst>
              <a:ext uri="{FF2B5EF4-FFF2-40B4-BE49-F238E27FC236}">
                <a16:creationId xmlns:a16="http://schemas.microsoft.com/office/drawing/2014/main" id="{9EE2CE41-4321-4609-99F9-2E9075A31561}"/>
              </a:ext>
            </a:extLst>
          </p:cNvPr>
          <p:cNvSpPr/>
          <p:nvPr/>
        </p:nvSpPr>
        <p:spPr>
          <a:xfrm>
            <a:off x="5457369" y="5181957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글작성하기</a:t>
            </a:r>
          </a:p>
        </p:txBody>
      </p:sp>
      <p:cxnSp>
        <p:nvCxnSpPr>
          <p:cNvPr id="53" name="꺾인 연결선 63">
            <a:extLst>
              <a:ext uri="{FF2B5EF4-FFF2-40B4-BE49-F238E27FC236}">
                <a16:creationId xmlns:a16="http://schemas.microsoft.com/office/drawing/2014/main" id="{702974B5-55AD-4D09-B8BD-38DA45AD5696}"/>
              </a:ext>
            </a:extLst>
          </p:cNvPr>
          <p:cNvCxnSpPr>
            <a:cxnSpLocks/>
          </p:cNvCxnSpPr>
          <p:nvPr/>
        </p:nvCxnSpPr>
        <p:spPr>
          <a:xfrm>
            <a:off x="4998331" y="4890579"/>
            <a:ext cx="457021" cy="46864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B2511A0-3ED3-4EB8-9DD1-00F5A93E6AA1}"/>
              </a:ext>
            </a:extLst>
          </p:cNvPr>
          <p:cNvCxnSpPr>
            <a:cxnSpLocks/>
          </p:cNvCxnSpPr>
          <p:nvPr/>
        </p:nvCxnSpPr>
        <p:spPr>
          <a:xfrm>
            <a:off x="4998331" y="4893102"/>
            <a:ext cx="453773" cy="2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모서리가 둥근 직사각형 61">
            <a:extLst>
              <a:ext uri="{FF2B5EF4-FFF2-40B4-BE49-F238E27FC236}">
                <a16:creationId xmlns:a16="http://schemas.microsoft.com/office/drawing/2014/main" id="{CCCB642E-9CE9-4F91-9D5E-4EACE6D47F8A}"/>
              </a:ext>
            </a:extLst>
          </p:cNvPr>
          <p:cNvSpPr/>
          <p:nvPr/>
        </p:nvSpPr>
        <p:spPr>
          <a:xfrm>
            <a:off x="3626176" y="1670011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로그인하기</a:t>
            </a:r>
          </a:p>
        </p:txBody>
      </p:sp>
      <p:sp>
        <p:nvSpPr>
          <p:cNvPr id="60" name="모서리가 둥근 직사각형 62">
            <a:extLst>
              <a:ext uri="{FF2B5EF4-FFF2-40B4-BE49-F238E27FC236}">
                <a16:creationId xmlns:a16="http://schemas.microsoft.com/office/drawing/2014/main" id="{498C841F-C755-4E5D-9691-5E4BFC246A58}"/>
              </a:ext>
            </a:extLst>
          </p:cNvPr>
          <p:cNvSpPr/>
          <p:nvPr/>
        </p:nvSpPr>
        <p:spPr>
          <a:xfrm>
            <a:off x="3626176" y="2138661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회원가입</a:t>
            </a:r>
          </a:p>
        </p:txBody>
      </p:sp>
      <p:cxnSp>
        <p:nvCxnSpPr>
          <p:cNvPr id="61" name="꺾인 연결선 63">
            <a:extLst>
              <a:ext uri="{FF2B5EF4-FFF2-40B4-BE49-F238E27FC236}">
                <a16:creationId xmlns:a16="http://schemas.microsoft.com/office/drawing/2014/main" id="{9066B47A-70C5-41CA-B833-A535FD2E6A78}"/>
              </a:ext>
            </a:extLst>
          </p:cNvPr>
          <p:cNvCxnSpPr>
            <a:endCxn id="60" idx="1"/>
          </p:cNvCxnSpPr>
          <p:nvPr/>
        </p:nvCxnSpPr>
        <p:spPr>
          <a:xfrm>
            <a:off x="3169154" y="1850015"/>
            <a:ext cx="457021" cy="46864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5175D587-BB40-46DD-9B68-D129B38028CC}"/>
              </a:ext>
            </a:extLst>
          </p:cNvPr>
          <p:cNvCxnSpPr>
            <a:cxnSpLocks/>
            <a:endCxn id="59" idx="1"/>
          </p:cNvCxnSpPr>
          <p:nvPr/>
        </p:nvCxnSpPr>
        <p:spPr>
          <a:xfrm>
            <a:off x="3172403" y="1849806"/>
            <a:ext cx="453773" cy="2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9548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1000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E_LG_001</a:t>
            </a:r>
            <a:endParaRPr lang="ko-KR" altLang="en-US" sz="1000" dirty="0">
              <a:solidFill>
                <a:srgbClr val="FF0000"/>
              </a:solidFill>
              <a:latin typeface="맑은 고딕" pitchFamily="50" charset="-127"/>
              <a:ea typeface="맑은 고딕" pitchFamily="50" charset="-127"/>
            </a:endParaRPr>
          </a:p>
          <a:p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ID</a:t>
            </a:r>
            <a:r>
              <a:rPr lang="ko-KR" altLang="en-US" dirty="0"/>
              <a:t>와 </a:t>
            </a:r>
            <a:r>
              <a:rPr lang="en-US" altLang="ko-KR" dirty="0"/>
              <a:t>PW</a:t>
            </a:r>
            <a:r>
              <a:rPr lang="ko-KR" altLang="en-US" dirty="0"/>
              <a:t>를 입력해야 함</a:t>
            </a:r>
            <a:endParaRPr lang="en-US" altLang="ko-KR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700" dirty="0">
                <a:latin typeface="+mn-ea"/>
              </a:rPr>
              <a:t>로그인 화면으로서 회원가입과 로그인 메뉴로 구성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로그인 화면을 클릭하면 </a:t>
            </a:r>
            <a:r>
              <a:rPr lang="en-US" altLang="ko-KR" sz="700" dirty="0">
                <a:latin typeface="+mn-ea"/>
              </a:rPr>
              <a:t>E_MI_001 </a:t>
            </a:r>
            <a:r>
              <a:rPr lang="ko-KR" altLang="en-US" sz="700" dirty="0">
                <a:latin typeface="+mn-ea"/>
              </a:rPr>
              <a:t>으로 이동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회원가입 페이지를 클릭하면 </a:t>
            </a:r>
            <a:r>
              <a:rPr lang="en-US" altLang="ko-KR" sz="700" dirty="0">
                <a:latin typeface="+mn-ea"/>
              </a:rPr>
              <a:t>E_RE_001</a:t>
            </a:r>
            <a:r>
              <a:rPr lang="ko-KR" altLang="en-US" sz="700" dirty="0">
                <a:latin typeface="+mn-ea"/>
              </a:rPr>
              <a:t> 으로 이동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1580869491"/>
              </p:ext>
            </p:extLst>
          </p:nvPr>
        </p:nvGraphicFramePr>
        <p:xfrm>
          <a:off x="7215188" y="4143375"/>
          <a:ext cx="1893316" cy="2057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ID,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 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PW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 입력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로그인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회원가입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altLang="ko-KR" dirty="0">
                <a:solidFill>
                  <a:prstClr val="black">
                    <a:tint val="75000"/>
                  </a:prstClr>
                </a:solidFill>
              </a:rPr>
              <a:t>1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76665" y="2641605"/>
            <a:ext cx="21836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3200" b="1" dirty="0">
                <a:solidFill>
                  <a:prstClr val="white"/>
                </a:solidFill>
                <a:latin typeface="+mn-ea"/>
                <a:ea typeface="+mn-ea"/>
              </a:rPr>
              <a:t>Hello </a:t>
            </a:r>
            <a:r>
              <a:rPr kumimoji="0" lang="en-US" altLang="ko-KR" sz="3200" b="1" dirty="0" err="1">
                <a:solidFill>
                  <a:prstClr val="white"/>
                </a:solidFill>
                <a:latin typeface="+mn-ea"/>
                <a:ea typeface="+mn-ea"/>
              </a:rPr>
              <a:t>Ziny</a:t>
            </a:r>
            <a:endParaRPr kumimoji="0" lang="ko-KR" altLang="en-US" sz="3200" b="1" dirty="0">
              <a:solidFill>
                <a:prstClr val="white"/>
              </a:solidFill>
              <a:latin typeface="+mn-ea"/>
              <a:ea typeface="+mn-ea"/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dirty="0"/>
              <a:t>AIM </a:t>
            </a:r>
            <a:r>
              <a:rPr kumimoji="0" lang="ko-KR" altLang="en-US" dirty="0"/>
              <a:t>유아 토탈 케어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 err="1"/>
              <a:t>로그인화면</a:t>
            </a:r>
            <a:endParaRPr kumimoji="0" 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7BC9C68-E5AC-4368-874E-C9EA085EE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670091"/>
            <a:ext cx="3419952" cy="56967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36BD53-1686-45D6-A7CE-8893AF84AB8D}"/>
              </a:ext>
            </a:extLst>
          </p:cNvPr>
          <p:cNvSpPr txBox="1"/>
          <p:nvPr/>
        </p:nvSpPr>
        <p:spPr>
          <a:xfrm>
            <a:off x="2195736" y="4221088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885EEC-6BA6-4BDC-A2D4-F05EF3C4C0C0}"/>
              </a:ext>
            </a:extLst>
          </p:cNvPr>
          <p:cNvSpPr txBox="1"/>
          <p:nvPr/>
        </p:nvSpPr>
        <p:spPr>
          <a:xfrm>
            <a:off x="2195736" y="5369684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②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4652F6-BD3A-4678-82D0-EBAA87D3A535}"/>
              </a:ext>
            </a:extLst>
          </p:cNvPr>
          <p:cNvSpPr txBox="1"/>
          <p:nvPr/>
        </p:nvSpPr>
        <p:spPr>
          <a:xfrm>
            <a:off x="3683623" y="5805264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2324753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E_RE_001</a:t>
            </a:r>
            <a:endParaRPr lang="ko-KR" altLang="en-US" dirty="0">
              <a:solidFill>
                <a:srgbClr val="FF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모든 항목을 기입하여야 함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700" dirty="0">
                <a:latin typeface="+mn-ea"/>
              </a:rPr>
              <a:t>E_RE_001</a:t>
            </a:r>
            <a:r>
              <a:rPr lang="ko-KR" altLang="en-US" sz="700" dirty="0">
                <a:latin typeface="+mn-ea"/>
              </a:rPr>
              <a:t>은 가입완료 버튼을 누르면 </a:t>
            </a:r>
            <a:r>
              <a:rPr lang="en-US" altLang="ko-KR" sz="700" dirty="0">
                <a:latin typeface="+mn-ea"/>
              </a:rPr>
              <a:t>E_MI_001</a:t>
            </a:r>
            <a:r>
              <a:rPr lang="ko-KR" altLang="en-US" sz="700" dirty="0">
                <a:latin typeface="+mn-ea"/>
              </a:rPr>
              <a:t>로 전환됨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 err="1">
                <a:latin typeface="+mn-ea"/>
              </a:rPr>
              <a:t>뒤로가기</a:t>
            </a:r>
            <a:r>
              <a:rPr lang="ko-KR" altLang="en-US" sz="700" dirty="0">
                <a:latin typeface="+mn-ea"/>
              </a:rPr>
              <a:t> </a:t>
            </a:r>
            <a:r>
              <a:rPr lang="ko-KR" altLang="en-US" sz="700" dirty="0" err="1">
                <a:latin typeface="+mn-ea"/>
              </a:rPr>
              <a:t>클릭시</a:t>
            </a:r>
            <a:r>
              <a:rPr lang="ko-KR" altLang="en-US" sz="700" dirty="0">
                <a:latin typeface="+mn-ea"/>
              </a:rPr>
              <a:t> </a:t>
            </a:r>
            <a:r>
              <a:rPr lang="en-US" altLang="ko-KR" sz="700" dirty="0">
                <a:latin typeface="+mn-ea"/>
              </a:rPr>
              <a:t>E_LG_001</a:t>
            </a:r>
            <a:r>
              <a:rPr lang="ko-KR" altLang="en-US" sz="700" dirty="0">
                <a:latin typeface="+mn-ea"/>
              </a:rPr>
              <a:t>로 이동</a:t>
            </a:r>
            <a:endParaRPr lang="en-US" altLang="ko-KR" sz="700" dirty="0">
              <a:latin typeface="+mn-ea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366525849"/>
              </p:ext>
            </p:extLst>
          </p:nvPr>
        </p:nvGraphicFramePr>
        <p:xfrm>
          <a:off x="7215188" y="4143375"/>
          <a:ext cx="1893316" cy="2057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아이디 기입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비밀번호 기입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이메일 기입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4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IP</a:t>
                      </a:r>
                      <a:r>
                        <a:rPr lang="ko-KR" altLang="en-US" sz="900" dirty="0" err="1">
                          <a:latin typeface="나눔고딕" pitchFamily="34" charset="-127"/>
                          <a:ea typeface="나눔고딕" pitchFamily="34" charset="-127"/>
                        </a:rPr>
                        <a:t>캠주소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 기입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5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가입완료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altLang="ko-KR" dirty="0">
                <a:solidFill>
                  <a:prstClr val="black">
                    <a:tint val="75000"/>
                  </a:prstClr>
                </a:solidFill>
              </a:rPr>
              <a:t>2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76665" y="2641605"/>
            <a:ext cx="21836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3200" b="1" dirty="0">
                <a:solidFill>
                  <a:prstClr val="white"/>
                </a:solidFill>
                <a:latin typeface="+mn-ea"/>
                <a:ea typeface="+mn-ea"/>
              </a:rPr>
              <a:t>Hello </a:t>
            </a:r>
            <a:r>
              <a:rPr kumimoji="0" lang="en-US" altLang="ko-KR" sz="3200" b="1" dirty="0" err="1">
                <a:solidFill>
                  <a:prstClr val="white"/>
                </a:solidFill>
                <a:latin typeface="+mn-ea"/>
                <a:ea typeface="+mn-ea"/>
              </a:rPr>
              <a:t>Ziny</a:t>
            </a:r>
            <a:endParaRPr kumimoji="0" lang="ko-KR" altLang="en-US" sz="3200" b="1" dirty="0">
              <a:solidFill>
                <a:prstClr val="white"/>
              </a:solidFill>
              <a:latin typeface="+mn-ea"/>
              <a:ea typeface="+mn-ea"/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altLang="ko-KR" dirty="0"/>
              <a:t>AIM </a:t>
            </a:r>
            <a:r>
              <a:rPr kumimoji="0" lang="ko-KR" altLang="en-US" dirty="0"/>
              <a:t>유아 토탈 케어</a:t>
            </a:r>
            <a:endParaRPr kumimoji="0" lang="en-US" altLang="ko-KR" dirty="0"/>
          </a:p>
          <a:p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회원가입 화면</a:t>
            </a:r>
            <a:endParaRPr kumimoji="0"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6511363-8956-4C73-AF35-51ABFBB26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687738"/>
            <a:ext cx="3124636" cy="56872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69EF864-E417-4A28-9318-A9A3A09BBF97}"/>
              </a:ext>
            </a:extLst>
          </p:cNvPr>
          <p:cNvSpPr txBox="1"/>
          <p:nvPr/>
        </p:nvSpPr>
        <p:spPr>
          <a:xfrm>
            <a:off x="2339752" y="2564904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5C60E6-BCC9-43C2-B8D0-8F9BE5D85FE6}"/>
              </a:ext>
            </a:extLst>
          </p:cNvPr>
          <p:cNvSpPr txBox="1"/>
          <p:nvPr/>
        </p:nvSpPr>
        <p:spPr>
          <a:xfrm>
            <a:off x="2339752" y="3223570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②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61A849-FF3F-4608-8848-7372BF2985FF}"/>
              </a:ext>
            </a:extLst>
          </p:cNvPr>
          <p:cNvSpPr txBox="1"/>
          <p:nvPr/>
        </p:nvSpPr>
        <p:spPr>
          <a:xfrm>
            <a:off x="2339752" y="3882236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③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2D60CC-2D9A-4C14-AB86-A2F794CCCE0D}"/>
              </a:ext>
            </a:extLst>
          </p:cNvPr>
          <p:cNvSpPr txBox="1"/>
          <p:nvPr/>
        </p:nvSpPr>
        <p:spPr>
          <a:xfrm>
            <a:off x="2339752" y="4548572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④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068DDC-1421-4B93-9F36-F51CCAC3080E}"/>
              </a:ext>
            </a:extLst>
          </p:cNvPr>
          <p:cNvSpPr txBox="1"/>
          <p:nvPr/>
        </p:nvSpPr>
        <p:spPr>
          <a:xfrm>
            <a:off x="3275856" y="5192631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⑤</a:t>
            </a:r>
          </a:p>
        </p:txBody>
      </p:sp>
    </p:spTree>
    <p:extLst>
      <p:ext uri="{BB962C8B-B14F-4D97-AF65-F5344CB8AC3E}">
        <p14:creationId xmlns:p14="http://schemas.microsoft.com/office/powerpoint/2010/main" val="2824345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E_MI_001</a:t>
            </a:r>
            <a:endParaRPr lang="ko-KR" altLang="en-US" dirty="0">
              <a:solidFill>
                <a:srgbClr val="FF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700" dirty="0">
                <a:latin typeface="+mn-ea"/>
              </a:rPr>
              <a:t>E_MI_001</a:t>
            </a:r>
            <a:r>
              <a:rPr lang="ko-KR" altLang="en-US" sz="700" dirty="0">
                <a:latin typeface="+mn-ea"/>
              </a:rPr>
              <a:t>은 </a:t>
            </a:r>
            <a:r>
              <a:rPr lang="ko-KR" altLang="en-US" sz="700" dirty="0" err="1">
                <a:latin typeface="+mn-ea"/>
              </a:rPr>
              <a:t>메인페이지로서</a:t>
            </a:r>
            <a:r>
              <a:rPr lang="ko-KR" altLang="en-US" sz="700" dirty="0">
                <a:latin typeface="+mn-ea"/>
              </a:rPr>
              <a:t> 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E_ME_001 </a:t>
            </a:r>
            <a:r>
              <a:rPr lang="ko-KR" altLang="en-US" sz="700" dirty="0">
                <a:latin typeface="+mn-ea"/>
              </a:rPr>
              <a:t>아이확인페이지 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E_ME_002 </a:t>
            </a:r>
            <a:r>
              <a:rPr lang="ko-KR" altLang="en-US" sz="700" dirty="0">
                <a:latin typeface="+mn-ea"/>
              </a:rPr>
              <a:t>아이기록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E_ME_003 </a:t>
            </a:r>
            <a:r>
              <a:rPr lang="ko-KR" altLang="en-US" sz="700" dirty="0">
                <a:latin typeface="+mn-ea"/>
              </a:rPr>
              <a:t>육아일지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E_ME_004 </a:t>
            </a:r>
            <a:r>
              <a:rPr lang="ko-KR" altLang="en-US" sz="700" dirty="0">
                <a:latin typeface="+mn-ea"/>
              </a:rPr>
              <a:t>설정 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4</a:t>
            </a:r>
            <a:r>
              <a:rPr lang="ko-KR" altLang="en-US" sz="700" dirty="0">
                <a:latin typeface="+mn-ea"/>
              </a:rPr>
              <a:t>개의 메뉴구성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237835788"/>
              </p:ext>
            </p:extLst>
          </p:nvPr>
        </p:nvGraphicFramePr>
        <p:xfrm>
          <a:off x="7215188" y="4143375"/>
          <a:ext cx="1893316" cy="2057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아이확인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아이기록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육아일지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4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설정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5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아이 캘린더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6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아이 태어난 날 카운트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7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아이 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TIP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altLang="ko-KR" dirty="0">
                <a:solidFill>
                  <a:prstClr val="black">
                    <a:tint val="75000"/>
                  </a:prstClr>
                </a:solidFill>
              </a:rPr>
              <a:t>3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altLang="ko-KR" dirty="0"/>
              <a:t>AIM </a:t>
            </a:r>
            <a:r>
              <a:rPr kumimoji="0" lang="ko-KR" altLang="en-US" dirty="0"/>
              <a:t>유아 토탈 케어</a:t>
            </a:r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메인 화면</a:t>
            </a:r>
            <a:endParaRPr kumimoji="0" 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617DCF7-7F9F-4280-A370-5DBE6E48D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7426" y="687738"/>
            <a:ext cx="3400425" cy="56769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A68C929-E15A-4F6B-95B9-A38A6962E947}"/>
              </a:ext>
            </a:extLst>
          </p:cNvPr>
          <p:cNvSpPr txBox="1"/>
          <p:nvPr/>
        </p:nvSpPr>
        <p:spPr>
          <a:xfrm>
            <a:off x="2267744" y="5517232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①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6769A9-BF24-41D2-B44E-52FCF175F646}"/>
              </a:ext>
            </a:extLst>
          </p:cNvPr>
          <p:cNvSpPr txBox="1"/>
          <p:nvPr/>
        </p:nvSpPr>
        <p:spPr>
          <a:xfrm>
            <a:off x="3030513" y="5502966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②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CDE69B2-9D47-44A1-9C08-F74B3660A132}"/>
              </a:ext>
            </a:extLst>
          </p:cNvPr>
          <p:cNvSpPr txBox="1"/>
          <p:nvPr/>
        </p:nvSpPr>
        <p:spPr>
          <a:xfrm>
            <a:off x="3933600" y="5517232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③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A81480F-66C1-4DCE-B1AE-8F65CE71DC1B}"/>
              </a:ext>
            </a:extLst>
          </p:cNvPr>
          <p:cNvSpPr txBox="1"/>
          <p:nvPr/>
        </p:nvSpPr>
        <p:spPr>
          <a:xfrm>
            <a:off x="4637125" y="5502966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④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5D1220F-40D7-451A-9BED-6731FB54DE0F}"/>
              </a:ext>
            </a:extLst>
          </p:cNvPr>
          <p:cNvSpPr txBox="1"/>
          <p:nvPr/>
        </p:nvSpPr>
        <p:spPr>
          <a:xfrm>
            <a:off x="2570597" y="3499049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⑤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9A26E6-ED6C-45F7-B992-ABE32C7D0C4B}"/>
              </a:ext>
            </a:extLst>
          </p:cNvPr>
          <p:cNvSpPr txBox="1"/>
          <p:nvPr/>
        </p:nvSpPr>
        <p:spPr>
          <a:xfrm>
            <a:off x="3277220" y="2883146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⑥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1B34E4B-5858-4FF6-BE19-490A85B2E8B2}"/>
              </a:ext>
            </a:extLst>
          </p:cNvPr>
          <p:cNvSpPr txBox="1"/>
          <p:nvPr/>
        </p:nvSpPr>
        <p:spPr>
          <a:xfrm>
            <a:off x="2282565" y="1631728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⑦</a:t>
            </a:r>
          </a:p>
        </p:txBody>
      </p:sp>
    </p:spTree>
    <p:extLst>
      <p:ext uri="{BB962C8B-B14F-4D97-AF65-F5344CB8AC3E}">
        <p14:creationId xmlns:p14="http://schemas.microsoft.com/office/powerpoint/2010/main" val="2181803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0000"/>
                </a:solidFill>
              </a:rPr>
              <a:t>E_ME_001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ON/OFF </a:t>
            </a:r>
            <a:r>
              <a:rPr lang="ko-KR" altLang="en-US" dirty="0"/>
              <a:t>기능 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800" dirty="0"/>
              <a:t>E_ME_001</a:t>
            </a:r>
            <a:r>
              <a:rPr lang="ko-KR" altLang="en-US" sz="700" dirty="0">
                <a:latin typeface="+mn-ea"/>
              </a:rPr>
              <a:t>은 아이의 상태를 확인할 수 있다</a:t>
            </a:r>
            <a:r>
              <a:rPr lang="en-US" altLang="ko-KR" sz="700" dirty="0">
                <a:latin typeface="+mn-ea"/>
              </a:rPr>
              <a:t>. </a:t>
            </a:r>
          </a:p>
          <a:p>
            <a:r>
              <a:rPr lang="ko-KR" altLang="en-US" sz="700" dirty="0" err="1">
                <a:latin typeface="+mn-ea"/>
              </a:rPr>
              <a:t>뒤로가기</a:t>
            </a:r>
            <a:r>
              <a:rPr lang="ko-KR" altLang="en-US" sz="700" dirty="0">
                <a:latin typeface="+mn-ea"/>
              </a:rPr>
              <a:t> 클릭 시 </a:t>
            </a:r>
            <a:r>
              <a:rPr lang="en-US" altLang="ko-KR" sz="700" dirty="0">
                <a:latin typeface="+mn-ea"/>
              </a:rPr>
              <a:t>E_MI_001</a:t>
            </a:r>
            <a:r>
              <a:rPr lang="ko-KR" altLang="en-US" sz="700" dirty="0">
                <a:latin typeface="+mn-ea"/>
              </a:rPr>
              <a:t>로 이동</a:t>
            </a:r>
            <a:endParaRPr lang="ko-KR" altLang="en-US" sz="800" dirty="0"/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1844522831"/>
              </p:ext>
            </p:extLst>
          </p:nvPr>
        </p:nvGraphicFramePr>
        <p:xfrm>
          <a:off x="7215188" y="4143375"/>
          <a:ext cx="1893316" cy="2057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ON/OFF 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 err="1">
                          <a:latin typeface="나눔고딕" pitchFamily="34" charset="-127"/>
                          <a:ea typeface="나눔고딕" pitchFamily="34" charset="-127"/>
                        </a:rPr>
                        <a:t>뒤로가기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altLang="ko-KR" dirty="0">
                <a:solidFill>
                  <a:prstClr val="black">
                    <a:tint val="75000"/>
                  </a:prstClr>
                </a:solidFill>
              </a:rPr>
              <a:t>4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altLang="ko-KR" dirty="0"/>
              <a:t>AIM </a:t>
            </a:r>
            <a:r>
              <a:rPr kumimoji="0" lang="ko-KR" altLang="en-US" dirty="0"/>
              <a:t>유아 토탈 케어</a:t>
            </a:r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아이 확인 </a:t>
            </a:r>
            <a:endParaRPr kumimoji="0" 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385540E-A45C-45C4-8F3B-FB300F861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9851" y="668144"/>
            <a:ext cx="3410426" cy="568721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EEE5845-9030-4302-B4AA-D93D4D8783F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34"/>
          <a:stretch/>
        </p:blipFill>
        <p:spPr>
          <a:xfrm>
            <a:off x="2472833" y="2179060"/>
            <a:ext cx="2340000" cy="3060000"/>
          </a:xfrm>
          <a:prstGeom prst="rect">
            <a:avLst/>
          </a:prstGeom>
        </p:spPr>
      </p:pic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A99806FB-68CD-4068-911D-337473D21DEB}"/>
              </a:ext>
            </a:extLst>
          </p:cNvPr>
          <p:cNvSpPr/>
          <p:nvPr/>
        </p:nvSpPr>
        <p:spPr>
          <a:xfrm>
            <a:off x="4061774" y="2216055"/>
            <a:ext cx="702805" cy="304800"/>
          </a:xfrm>
          <a:prstGeom prst="flowChartTerminator">
            <a:avLst/>
          </a:prstGeom>
          <a:noFill/>
          <a:ln>
            <a:solidFill>
              <a:srgbClr val="CC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47F3B6-2385-4F16-8551-9EC8AC5DE7CC}"/>
              </a:ext>
            </a:extLst>
          </p:cNvPr>
          <p:cNvSpPr txBox="1"/>
          <p:nvPr/>
        </p:nvSpPr>
        <p:spPr>
          <a:xfrm>
            <a:off x="4123005" y="2250980"/>
            <a:ext cx="9235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laugh</a:t>
            </a:r>
            <a:endParaRPr lang="ko-KR" altLang="en-US" sz="1050" dirty="0">
              <a:latin typeface="레시피코리아 Medium" panose="02020603020101020101" pitchFamily="18" charset="-127"/>
              <a:ea typeface="레시피코리아 Medium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B24D0C-B280-44F6-8629-31B899233406}"/>
              </a:ext>
            </a:extLst>
          </p:cNvPr>
          <p:cNvSpPr txBox="1"/>
          <p:nvPr/>
        </p:nvSpPr>
        <p:spPr>
          <a:xfrm>
            <a:off x="4304956" y="1589682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15507A-FAC6-4E90-B1E8-821BE3A3B45B}"/>
              </a:ext>
            </a:extLst>
          </p:cNvPr>
          <p:cNvSpPr txBox="1"/>
          <p:nvPr/>
        </p:nvSpPr>
        <p:spPr>
          <a:xfrm>
            <a:off x="1989851" y="949459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850108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0000"/>
                </a:solidFill>
              </a:rPr>
              <a:t>E_ME_002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700" dirty="0">
                <a:latin typeface="+mn-ea"/>
              </a:rPr>
              <a:t>E_ME_002</a:t>
            </a:r>
            <a:r>
              <a:rPr lang="ko-KR" altLang="en-US" sz="700" dirty="0">
                <a:latin typeface="+mn-ea"/>
              </a:rPr>
              <a:t>는 그래프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기록 두개의 선택사항 존재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E_FE_001(</a:t>
            </a:r>
            <a:r>
              <a:rPr lang="ko-KR" altLang="en-US" sz="700" dirty="0">
                <a:latin typeface="+mn-ea"/>
              </a:rPr>
              <a:t>그래프</a:t>
            </a:r>
            <a:r>
              <a:rPr lang="en-US" altLang="ko-KR" sz="700" dirty="0">
                <a:latin typeface="+mn-ea"/>
              </a:rPr>
              <a:t>) </a:t>
            </a:r>
            <a:r>
              <a:rPr lang="ko-KR" altLang="en-US" sz="700" dirty="0">
                <a:latin typeface="+mn-ea"/>
              </a:rPr>
              <a:t>그래프 확인가능</a:t>
            </a:r>
            <a:endParaRPr lang="en-US" altLang="ko-KR" sz="700" dirty="0">
              <a:latin typeface="+mn-ea"/>
            </a:endParaRPr>
          </a:p>
          <a:p>
            <a:r>
              <a:rPr lang="en-US" altLang="ko-KR" sz="700" dirty="0">
                <a:latin typeface="+mn-ea"/>
              </a:rPr>
              <a:t>E_FE_002(</a:t>
            </a:r>
            <a:r>
              <a:rPr lang="ko-KR" altLang="en-US" sz="700" dirty="0">
                <a:latin typeface="+mn-ea"/>
              </a:rPr>
              <a:t>기록</a:t>
            </a:r>
            <a:r>
              <a:rPr lang="en-US" altLang="ko-KR" sz="700" dirty="0">
                <a:latin typeface="+mn-ea"/>
              </a:rPr>
              <a:t>) </a:t>
            </a:r>
            <a:r>
              <a:rPr lang="ko-KR" altLang="en-US" sz="700" dirty="0">
                <a:latin typeface="+mn-ea"/>
              </a:rPr>
              <a:t>알람 기록 확인 가능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 err="1">
                <a:latin typeface="+mn-ea"/>
              </a:rPr>
              <a:t>뒤로가기</a:t>
            </a:r>
            <a:r>
              <a:rPr lang="ko-KR" altLang="en-US" sz="700" dirty="0">
                <a:latin typeface="+mn-ea"/>
              </a:rPr>
              <a:t> 클릭 시 </a:t>
            </a:r>
            <a:r>
              <a:rPr lang="en-US" altLang="ko-KR" sz="700" dirty="0">
                <a:latin typeface="+mn-ea"/>
              </a:rPr>
              <a:t>E_MI_001</a:t>
            </a:r>
            <a:r>
              <a:rPr lang="ko-KR" altLang="en-US" sz="700" dirty="0">
                <a:latin typeface="+mn-ea"/>
              </a:rPr>
              <a:t>로 이동 </a:t>
            </a:r>
            <a:endParaRPr lang="en-US" altLang="ko-KR" sz="700" dirty="0">
              <a:latin typeface="+mn-ea"/>
            </a:endParaRPr>
          </a:p>
          <a:p>
            <a:pPr indent="0">
              <a:buNone/>
            </a:pPr>
            <a:endParaRPr lang="en-US" altLang="ko-KR" sz="700" dirty="0">
              <a:latin typeface="+mn-ea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2493337089"/>
              </p:ext>
            </p:extLst>
          </p:nvPr>
        </p:nvGraphicFramePr>
        <p:xfrm>
          <a:off x="7215188" y="4143375"/>
          <a:ext cx="1893316" cy="2057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그래프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기록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 err="1">
                          <a:latin typeface="나눔고딕" pitchFamily="34" charset="-127"/>
                          <a:ea typeface="나눔고딕" pitchFamily="34" charset="-127"/>
                        </a:rPr>
                        <a:t>뒤로가기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altLang="ko-KR" dirty="0">
                <a:solidFill>
                  <a:prstClr val="black">
                    <a:tint val="75000"/>
                  </a:prstClr>
                </a:solidFill>
              </a:rPr>
              <a:t>5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altLang="ko-KR" dirty="0"/>
              <a:t>AIM </a:t>
            </a:r>
            <a:r>
              <a:rPr kumimoji="0" lang="ko-KR" altLang="en-US" dirty="0"/>
              <a:t>유아 토탈 케어</a:t>
            </a:r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아이 기록 </a:t>
            </a:r>
            <a:endParaRPr kumimoji="0" 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C6886F3-95CC-44B4-97E5-4F9C2D304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715" y="667752"/>
            <a:ext cx="3381847" cy="56967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7DDAD8-0137-4F3E-B2AA-1A85388EB255}"/>
              </a:ext>
            </a:extLst>
          </p:cNvPr>
          <p:cNvSpPr txBox="1"/>
          <p:nvPr/>
        </p:nvSpPr>
        <p:spPr>
          <a:xfrm>
            <a:off x="2867255" y="1596303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DA9EFD-8CAB-4F56-B34F-62E2F0FFCFF2}"/>
              </a:ext>
            </a:extLst>
          </p:cNvPr>
          <p:cNvSpPr txBox="1"/>
          <p:nvPr/>
        </p:nvSpPr>
        <p:spPr>
          <a:xfrm>
            <a:off x="3917609" y="1622916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②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C863F7-3FAE-4402-A78F-B36DC60FA233}"/>
              </a:ext>
            </a:extLst>
          </p:cNvPr>
          <p:cNvSpPr txBox="1"/>
          <p:nvPr/>
        </p:nvSpPr>
        <p:spPr>
          <a:xfrm>
            <a:off x="2086414" y="908720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3148764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0000"/>
                </a:solidFill>
              </a:rPr>
              <a:t>E_FE_001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sz="700" dirty="0">
                <a:latin typeface="+mn-ea"/>
              </a:rPr>
              <a:t>E_FE_001</a:t>
            </a:r>
            <a:r>
              <a:rPr lang="ko-KR" altLang="en-US" sz="700" dirty="0">
                <a:latin typeface="+mn-ea"/>
              </a:rPr>
              <a:t> 그래프 확인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 err="1">
                <a:latin typeface="+mn-ea"/>
              </a:rPr>
              <a:t>뒤로가기</a:t>
            </a:r>
            <a:r>
              <a:rPr lang="ko-KR" altLang="en-US" sz="700" dirty="0">
                <a:latin typeface="+mn-ea"/>
              </a:rPr>
              <a:t> </a:t>
            </a:r>
            <a:r>
              <a:rPr lang="ko-KR" altLang="en-US" sz="700" dirty="0" err="1">
                <a:latin typeface="+mn-ea"/>
              </a:rPr>
              <a:t>클릭시</a:t>
            </a:r>
            <a:r>
              <a:rPr lang="ko-KR" altLang="en-US" sz="700" dirty="0">
                <a:latin typeface="+mn-ea"/>
              </a:rPr>
              <a:t> </a:t>
            </a:r>
            <a:r>
              <a:rPr lang="en-US" altLang="ko-KR" sz="700" dirty="0">
                <a:latin typeface="+mn-ea"/>
              </a:rPr>
              <a:t>E_ME_002</a:t>
            </a:r>
            <a:r>
              <a:rPr lang="ko-KR" altLang="en-US" sz="700" dirty="0">
                <a:latin typeface="+mn-ea"/>
              </a:rPr>
              <a:t>로 이동</a:t>
            </a:r>
            <a:endParaRPr lang="en-US" altLang="ko-KR" sz="700" dirty="0">
              <a:latin typeface="+mn-ea"/>
            </a:endParaRPr>
          </a:p>
          <a:p>
            <a:endParaRPr lang="ko-KR" altLang="en-US" sz="700" dirty="0">
              <a:latin typeface="+mn-ea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1261203707"/>
              </p:ext>
            </p:extLst>
          </p:nvPr>
        </p:nvGraphicFramePr>
        <p:xfrm>
          <a:off x="7215188" y="4143375"/>
          <a:ext cx="1893316" cy="2057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 err="1">
                          <a:latin typeface="나눔고딕" pitchFamily="34" charset="-127"/>
                          <a:ea typeface="나눔고딕" pitchFamily="34" charset="-127"/>
                        </a:rPr>
                        <a:t>뒤로가기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altLang="ko-KR" dirty="0">
                <a:solidFill>
                  <a:prstClr val="black">
                    <a:tint val="75000"/>
                  </a:prstClr>
                </a:solidFill>
              </a:rPr>
              <a:t>6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altLang="ko-KR" dirty="0"/>
              <a:t>AIM </a:t>
            </a:r>
            <a:r>
              <a:rPr kumimoji="0" lang="ko-KR" altLang="en-US" dirty="0"/>
              <a:t>유아 토탈 케어</a:t>
            </a:r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altLang="ko-KR" dirty="0"/>
          </a:p>
          <a:p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그래프 </a:t>
            </a:r>
            <a:endParaRPr kumimoji="0" 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28B7BE5-6CFD-4E3A-9C90-54B4EE8A3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883" y="571101"/>
            <a:ext cx="3391373" cy="57157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FB58361-D469-4A1C-BB6C-5861EFAABEFD}"/>
              </a:ext>
            </a:extLst>
          </p:cNvPr>
          <p:cNvSpPr txBox="1"/>
          <p:nvPr/>
        </p:nvSpPr>
        <p:spPr>
          <a:xfrm>
            <a:off x="2037883" y="908720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①</a:t>
            </a:r>
          </a:p>
        </p:txBody>
      </p:sp>
    </p:spTree>
    <p:extLst>
      <p:ext uri="{BB962C8B-B14F-4D97-AF65-F5344CB8AC3E}">
        <p14:creationId xmlns:p14="http://schemas.microsoft.com/office/powerpoint/2010/main" val="2007864309"/>
      </p:ext>
    </p:extLst>
  </p:cSld>
  <p:clrMapOvr>
    <a:masterClrMapping/>
  </p:clrMapOvr>
</p:sld>
</file>

<file path=ppt/theme/theme1.xml><?xml version="1.0" encoding="utf-8"?>
<a:theme xmlns:a="http://schemas.openxmlformats.org/drawingml/2006/main" name="컨설팅본부_프리젠테이션_기본 v2009062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/>
      </a:spPr>
      <a:bodyPr rtlCol="0" anchor="ctr"/>
      <a:lstStyle>
        <a:defPPr algn="ctr">
          <a:defRPr sz="1100" dirty="0" smtClean="0"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solidFill>
          <a:schemeClr val="bg1"/>
        </a:solidFill>
        <a:ln w="9525"/>
        <a:effectLst/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lnDef>
    <a:txDef>
      <a:spPr>
        <a:noFill/>
      </a:spPr>
      <a:bodyPr wrap="none" rtlCol="0">
        <a:spAutoFit/>
      </a:bodyPr>
      <a:lstStyle>
        <a:defPPr>
          <a:defRPr sz="1000" dirty="0" smtClean="0">
            <a:solidFill>
              <a:schemeClr val="tx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컨설팅본부_프리젠테이션_기본 v20090629</Template>
  <TotalTime>51148</TotalTime>
  <Words>633</Words>
  <Application>Microsoft Office PowerPoint</Application>
  <PresentationFormat>화면 슬라이드 쇼(4:3)</PresentationFormat>
  <Paragraphs>239</Paragraphs>
  <Slides>12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가는둥근제목체</vt:lpstr>
      <vt:lpstr>굴림</vt:lpstr>
      <vt:lpstr>나눔고딕</vt:lpstr>
      <vt:lpstr>Arial</vt:lpstr>
      <vt:lpstr>Verdana</vt:lpstr>
      <vt:lpstr>Wingdings</vt:lpstr>
      <vt:lpstr>레시피코리아 Medium</vt:lpstr>
      <vt:lpstr>맑은 고딕</vt:lpstr>
      <vt:lpstr>컨설팅본부_프리젠테이션_기본 v20090629</vt:lpstr>
      <vt:lpstr>유아 토탈 케어 서비스 화면 설계서 </vt:lpstr>
      <vt:lpstr>서비스 흐름도</vt:lpstr>
      <vt:lpstr>메뉴구성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상황기반 스마트폰 통역 서비스 개발</dc:title>
  <dc:creator>Qlaser</dc:creator>
  <cp:lastModifiedBy>SM2130</cp:lastModifiedBy>
  <cp:revision>1345</cp:revision>
  <cp:lastPrinted>2012-12-06T06:18:09Z</cp:lastPrinted>
  <dcterms:created xsi:type="dcterms:W3CDTF">2009-06-30T03:37:15Z</dcterms:created>
  <dcterms:modified xsi:type="dcterms:W3CDTF">2021-08-12T01:08:41Z</dcterms:modified>
</cp:coreProperties>
</file>